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4">
  <p:sldMasterIdLst>
    <p:sldMasterId id="2147483712" r:id="rId1"/>
    <p:sldMasterId id="2147483721" r:id="rId2"/>
  </p:sldMasterIdLst>
  <p:notesMasterIdLst>
    <p:notesMasterId r:id="rId17"/>
  </p:notesMasterIdLst>
  <p:handoutMasterIdLst>
    <p:handoutMasterId r:id="rId18"/>
  </p:handoutMasterIdLst>
  <p:sldIdLst>
    <p:sldId id="410" r:id="rId3"/>
    <p:sldId id="409" r:id="rId4"/>
    <p:sldId id="401" r:id="rId5"/>
    <p:sldId id="438" r:id="rId6"/>
    <p:sldId id="421" r:id="rId7"/>
    <p:sldId id="439" r:id="rId8"/>
    <p:sldId id="440" r:id="rId9"/>
    <p:sldId id="441" r:id="rId10"/>
    <p:sldId id="429" r:id="rId11"/>
    <p:sldId id="442" r:id="rId12"/>
    <p:sldId id="437" r:id="rId13"/>
    <p:sldId id="443" r:id="rId14"/>
    <p:sldId id="435" r:id="rId15"/>
    <p:sldId id="432" r:id="rId16"/>
  </p:sldIdLst>
  <p:sldSz cx="24384000" cy="13716000"/>
  <p:notesSz cx="6858000" cy="9144000"/>
  <p:defaultTextStyle>
    <a:defPPr>
      <a:defRPr lang="en-US"/>
    </a:defPPr>
    <a:lvl1pPr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56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56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56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5600" kern="1200">
        <a:solidFill>
          <a:srgbClr val="000000"/>
        </a:solidFill>
        <a:latin typeface="Gill Sans" charset="0"/>
        <a:ea typeface="Heiti SC Light" charset="0"/>
        <a:cs typeface="Heiti SC Light" charset="0"/>
        <a:sym typeface="Gill Sans" charset="0"/>
      </a:defRPr>
    </a:lvl9pPr>
  </p:defaultTextStyle>
  <p:extLst>
    <p:ext uri="{521415D9-36F7-43E2-AB2F-B90AF26B5E84}">
      <p14:sectionLst xmlns:p14="http://schemas.microsoft.com/office/powerpoint/2010/main">
        <p14:section name="Default Section" id="{B55124D8-25D9-4065-B7BB-0BA2329C0218}">
          <p14:sldIdLst>
            <p14:sldId id="410"/>
            <p14:sldId id="409"/>
            <p14:sldId id="401"/>
            <p14:sldId id="438"/>
            <p14:sldId id="421"/>
            <p14:sldId id="439"/>
            <p14:sldId id="440"/>
            <p14:sldId id="441"/>
            <p14:sldId id="429"/>
            <p14:sldId id="442"/>
            <p14:sldId id="437"/>
            <p14:sldId id="443"/>
            <p14:sldId id="435"/>
            <p14:sldId id="432"/>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460" initials="D"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5E5554"/>
    <a:srgbClr val="5A5A58"/>
    <a:srgbClr val="BCBEA6"/>
    <a:srgbClr val="EFFCA2"/>
    <a:srgbClr val="AD6905"/>
    <a:srgbClr val="A7910B"/>
    <a:srgbClr val="BE0003"/>
    <a:srgbClr val="C50202"/>
    <a:srgbClr val="BE00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86552" autoAdjust="0"/>
  </p:normalViewPr>
  <p:slideViewPr>
    <p:cSldViewPr snapToGrid="0">
      <p:cViewPr varScale="1">
        <p:scale>
          <a:sx n="41" d="100"/>
          <a:sy n="41" d="100"/>
        </p:scale>
        <p:origin x="586" y="110"/>
      </p:cViewPr>
      <p:guideLst>
        <p:guide orient="horz" pos="4320"/>
        <p:guide pos="7680"/>
      </p:guideLst>
    </p:cSldViewPr>
  </p:slideViewPr>
  <p:notesTextViewPr>
    <p:cViewPr>
      <p:scale>
        <a:sx n="100" d="100"/>
        <a:sy n="100" d="100"/>
      </p:scale>
      <p:origin x="0" y="0"/>
    </p:cViewPr>
  </p:notesTextViewPr>
  <p:sorterViewPr>
    <p:cViewPr>
      <p:scale>
        <a:sx n="100" d="100"/>
        <a:sy n="100" d="100"/>
      </p:scale>
      <p:origin x="0" y="-24612"/>
    </p:cViewPr>
  </p:sorterViewPr>
  <p:notesViewPr>
    <p:cSldViewPr snapToGrid="0">
      <p:cViewPr varScale="1">
        <p:scale>
          <a:sx n="89" d="100"/>
          <a:sy n="89" d="100"/>
        </p:scale>
        <p:origin x="217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E0B326-CE70-40E8-BD9C-7DED80DD5DE5}" type="datetimeFigureOut">
              <a:rPr lang="en-US" smtClean="0"/>
              <a:t>3/17/2016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08737B-1944-4A66-9713-189804E9AB58}" type="slidenum">
              <a:rPr lang="en-US" smtClean="0"/>
              <a:t>‹#›</a:t>
            </a:fld>
            <a:endParaRPr lang="en-US"/>
          </a:p>
        </p:txBody>
      </p:sp>
    </p:spTree>
    <p:extLst>
      <p:ext uri="{BB962C8B-B14F-4D97-AF65-F5344CB8AC3E}">
        <p14:creationId xmlns:p14="http://schemas.microsoft.com/office/powerpoint/2010/main" val="42167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B2F8C-B07A-4803-B75D-B2F4599D96A1}" type="datetimeFigureOut">
              <a:rPr lang="id-ID" smtClean="0"/>
              <a:t>17/03/2016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1B0E9-E847-4FBB-A0E7-C917FF460515}" type="slidenum">
              <a:rPr lang="id-ID" smtClean="0"/>
              <a:t>‹#›</a:t>
            </a:fld>
            <a:endParaRPr lang="id-ID"/>
          </a:p>
        </p:txBody>
      </p:sp>
    </p:spTree>
    <p:extLst>
      <p:ext uri="{BB962C8B-B14F-4D97-AF65-F5344CB8AC3E}">
        <p14:creationId xmlns:p14="http://schemas.microsoft.com/office/powerpoint/2010/main" val="265673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E1B0E9-E847-4FBB-A0E7-C917FF460515}" type="slidenum">
              <a:rPr lang="id-ID" smtClean="0"/>
              <a:t>1</a:t>
            </a:fld>
            <a:endParaRPr lang="id-ID"/>
          </a:p>
        </p:txBody>
      </p:sp>
    </p:spTree>
    <p:extLst>
      <p:ext uri="{BB962C8B-B14F-4D97-AF65-F5344CB8AC3E}">
        <p14:creationId xmlns:p14="http://schemas.microsoft.com/office/powerpoint/2010/main" val="173814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10</a:t>
            </a:fld>
            <a:endParaRPr lang="id-ID"/>
          </a:p>
        </p:txBody>
      </p:sp>
    </p:spTree>
    <p:extLst>
      <p:ext uri="{BB962C8B-B14F-4D97-AF65-F5344CB8AC3E}">
        <p14:creationId xmlns:p14="http://schemas.microsoft.com/office/powerpoint/2010/main" val="2454569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7E1B0E9-E847-4FBB-A0E7-C917FF460515}" type="slidenum">
              <a:rPr lang="id-ID" smtClean="0">
                <a:solidFill>
                  <a:prstClr val="black"/>
                </a:solidFill>
              </a:rPr>
              <a:pPr/>
              <a:t>11</a:t>
            </a:fld>
            <a:endParaRPr lang="id-ID">
              <a:solidFill>
                <a:prstClr val="black"/>
              </a:solidFill>
            </a:endParaRPr>
          </a:p>
        </p:txBody>
      </p:sp>
    </p:spTree>
    <p:extLst>
      <p:ext uri="{BB962C8B-B14F-4D97-AF65-F5344CB8AC3E}">
        <p14:creationId xmlns:p14="http://schemas.microsoft.com/office/powerpoint/2010/main" val="3577084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offer custom integrations with your in-house software applications via our APIs. These APIs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allow you to push your fleet’s data from our system to your back-end systems, which</a:t>
            </a:r>
            <a:r>
              <a:rPr lang="en-US" sz="1200" kern="1200" baseline="0" dirty="0" smtClean="0">
                <a:solidFill>
                  <a:schemeClr val="tx1"/>
                </a:solidFill>
                <a:effectLst/>
                <a:latin typeface="+mn-lt"/>
                <a:ea typeface="+mn-ea"/>
                <a:cs typeface="+mn-cs"/>
              </a:rPr>
              <a:t> might include anything from </a:t>
            </a:r>
            <a:r>
              <a:rPr lang="en-US" sz="1200" kern="1200" dirty="0" smtClean="0">
                <a:solidFill>
                  <a:schemeClr val="tx1"/>
                </a:solidFill>
                <a:effectLst/>
                <a:latin typeface="+mn-lt"/>
                <a:ea typeface="+mn-ea"/>
                <a:cs typeface="+mn-cs"/>
              </a:rPr>
              <a:t>ERP, Dispatch, CRM,</a:t>
            </a:r>
            <a:r>
              <a:rPr lang="en-US" sz="1200" kern="1200" baseline="0" dirty="0" smtClean="0">
                <a:solidFill>
                  <a:schemeClr val="tx1"/>
                </a:solidFill>
                <a:effectLst/>
                <a:latin typeface="+mn-lt"/>
                <a:ea typeface="+mn-ea"/>
                <a:cs typeface="+mn-cs"/>
              </a:rPr>
              <a:t> payroll,  asset management, and so on. </a:t>
            </a:r>
            <a:r>
              <a:rPr lang="en-US" sz="1200" kern="1200" dirty="0" smtClean="0">
                <a:solidFill>
                  <a:schemeClr val="tx1"/>
                </a:solidFill>
                <a:effectLst/>
                <a:latin typeface="+mn-lt"/>
                <a:ea typeface="+mn-ea"/>
                <a:cs typeface="+mn-cs"/>
              </a:rPr>
              <a:t>We are very flexible when it comes to modifying our APIs and have</a:t>
            </a:r>
            <a:r>
              <a:rPr lang="en-US" sz="1200" kern="1200" baseline="0" dirty="0" smtClean="0">
                <a:solidFill>
                  <a:schemeClr val="tx1"/>
                </a:solidFill>
                <a:effectLst/>
                <a:latin typeface="+mn-lt"/>
                <a:ea typeface="+mn-ea"/>
                <a:cs typeface="+mn-cs"/>
              </a:rPr>
              <a:t> created many custom fields for our customers. </a:t>
            </a:r>
          </a:p>
          <a:p>
            <a:endParaRPr lang="en-US" dirty="0"/>
          </a:p>
        </p:txBody>
      </p:sp>
      <p:sp>
        <p:nvSpPr>
          <p:cNvPr id="4" name="Slide Number Placeholder 3"/>
          <p:cNvSpPr>
            <a:spLocks noGrp="1"/>
          </p:cNvSpPr>
          <p:nvPr>
            <p:ph type="sldNum" sz="quarter" idx="10"/>
          </p:nvPr>
        </p:nvSpPr>
        <p:spPr/>
        <p:txBody>
          <a:bodyPr/>
          <a:lstStyle/>
          <a:p>
            <a:fld id="{07E1B0E9-E847-4FBB-A0E7-C917FF460515}" type="slidenum">
              <a:rPr lang="id-ID" smtClean="0"/>
              <a:t>12</a:t>
            </a:fld>
            <a:endParaRPr lang="id-ID"/>
          </a:p>
        </p:txBody>
      </p:sp>
    </p:spTree>
    <p:extLst>
      <p:ext uri="{BB962C8B-B14F-4D97-AF65-F5344CB8AC3E}">
        <p14:creationId xmlns:p14="http://schemas.microsoft.com/office/powerpoint/2010/main" val="255223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We</a:t>
            </a:r>
            <a:r>
              <a:rPr lang="en-US" b="0" baseline="0" dirty="0" smtClean="0"/>
              <a:t> provide this industry-leading product at a very affordable price point which we will get into. The cost per vehicle/asset is low enough that it doesn’t take more than a month or two to see a full ROI. </a:t>
            </a:r>
            <a:endParaRPr lang="en-US" b="1"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13</a:t>
            </a:fld>
            <a:endParaRPr lang="id-ID"/>
          </a:p>
        </p:txBody>
      </p:sp>
    </p:spTree>
    <p:extLst>
      <p:ext uri="{BB962C8B-B14F-4D97-AF65-F5344CB8AC3E}">
        <p14:creationId xmlns:p14="http://schemas.microsoft.com/office/powerpoint/2010/main" val="384811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B0E9-E847-4FBB-A0E7-C917FF460515}" type="slidenum">
              <a:rPr lang="id-ID" smtClean="0"/>
              <a:pPr/>
              <a:t>14</a:t>
            </a:fld>
            <a:endParaRPr lang="id-ID"/>
          </a:p>
        </p:txBody>
      </p:sp>
    </p:spTree>
    <p:extLst>
      <p:ext uri="{BB962C8B-B14F-4D97-AF65-F5344CB8AC3E}">
        <p14:creationId xmlns:p14="http://schemas.microsoft.com/office/powerpoint/2010/main" val="195618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GPS Insight Standard gives you the best of both worlds—simplicity and quick access using the same power behind an enterprise solution that gives you the data you want when you want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0"/>
            <a:r>
              <a:rPr lang="en-US" sz="1200" kern="1200" baseline="0" dirty="0" smtClean="0">
                <a:solidFill>
                  <a:schemeClr val="tx1"/>
                </a:solidFill>
                <a:effectLst/>
                <a:latin typeface="+mn-lt"/>
                <a:ea typeface="+mn-ea"/>
                <a:cs typeface="+mn-cs"/>
              </a:rPr>
              <a:t>You don’t have to spend a lot of time learning how to use the product and can start using it right away. For example, you can know about driver behavior issues as they are happening and also send a message to the driver telling them to slow down or shut the vehicle off. We can send reminders to you, the service department, and/or the drivers letting them know that their vehicle is due for service. You can also dispatch more efficiently, cut fuel and labor costs, increase safety, improve customer service, and so much more.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7E1B0E9-E847-4FBB-A0E7-C917FF460515}" type="slidenum">
              <a:rPr lang="id-ID" smtClean="0"/>
              <a:pPr/>
              <a:t>2</a:t>
            </a:fld>
            <a:endParaRPr lang="id-ID"/>
          </a:p>
        </p:txBody>
      </p:sp>
    </p:spTree>
    <p:extLst>
      <p:ext uri="{BB962C8B-B14F-4D97-AF65-F5344CB8AC3E}">
        <p14:creationId xmlns:p14="http://schemas.microsoft.com/office/powerpoint/2010/main" val="199487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3</a:t>
            </a:fld>
            <a:endParaRPr lang="id-ID"/>
          </a:p>
        </p:txBody>
      </p:sp>
    </p:spTree>
    <p:extLst>
      <p:ext uri="{BB962C8B-B14F-4D97-AF65-F5344CB8AC3E}">
        <p14:creationId xmlns:p14="http://schemas.microsoft.com/office/powerpoint/2010/main" val="262405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4</a:t>
            </a:fld>
            <a:endParaRPr lang="id-ID"/>
          </a:p>
        </p:txBody>
      </p:sp>
    </p:spTree>
    <p:extLst>
      <p:ext uri="{BB962C8B-B14F-4D97-AF65-F5344CB8AC3E}">
        <p14:creationId xmlns:p14="http://schemas.microsoft.com/office/powerpoint/2010/main" val="44715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5</a:t>
            </a:fld>
            <a:endParaRPr lang="id-ID"/>
          </a:p>
        </p:txBody>
      </p:sp>
    </p:spTree>
    <p:extLst>
      <p:ext uri="{BB962C8B-B14F-4D97-AF65-F5344CB8AC3E}">
        <p14:creationId xmlns:p14="http://schemas.microsoft.com/office/powerpoint/2010/main" val="146246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6</a:t>
            </a:fld>
            <a:endParaRPr lang="id-ID"/>
          </a:p>
        </p:txBody>
      </p:sp>
    </p:spTree>
    <p:extLst>
      <p:ext uri="{BB962C8B-B14F-4D97-AF65-F5344CB8AC3E}">
        <p14:creationId xmlns:p14="http://schemas.microsoft.com/office/powerpoint/2010/main" val="288966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providers’ data captures ignition status change events only. Because alternative vehicle engines shut off when stopped, at a red light for example, their data would show that a driver’s trip ended in the middle of the road, when in reality that isn’t true. GPS Insight’s data, on the other hand, shows true</a:t>
            </a:r>
            <a:r>
              <a:rPr lang="en-US" sz="1200" kern="1200" baseline="0" dirty="0" smtClean="0">
                <a:solidFill>
                  <a:schemeClr val="tx1"/>
                </a:solidFill>
                <a:effectLst/>
                <a:latin typeface="+mn-lt"/>
                <a:ea typeface="+mn-ea"/>
                <a:cs typeface="+mn-cs"/>
              </a:rPr>
              <a:t> trip activity because our device logic allows us to accommodate various voltage variables present on the ECM/ECU in alternative vehicles. </a:t>
            </a:r>
            <a:r>
              <a:rPr lang="en-US" sz="1200" kern="1200" dirty="0" smtClean="0">
                <a:solidFill>
                  <a:schemeClr val="tx1"/>
                </a:solidFill>
                <a:effectLst/>
                <a:latin typeface="+mn-lt"/>
                <a:ea typeface="+mn-ea"/>
                <a:cs typeface="+mn-cs"/>
              </a:rPr>
              <a:t>Our data</a:t>
            </a:r>
            <a:r>
              <a:rPr lang="en-US" sz="1200" kern="1200" baseline="0" dirty="0" smtClean="0">
                <a:solidFill>
                  <a:schemeClr val="tx1"/>
                </a:solidFill>
                <a:effectLst/>
                <a:latin typeface="+mn-lt"/>
                <a:ea typeface="+mn-ea"/>
                <a:cs typeface="+mn-cs"/>
              </a:rPr>
              <a:t> would show that the vehicle</a:t>
            </a:r>
            <a:r>
              <a:rPr lang="en-US" sz="1200" kern="1200" dirty="0" smtClean="0">
                <a:solidFill>
                  <a:schemeClr val="tx1"/>
                </a:solidFill>
                <a:effectLst/>
                <a:latin typeface="+mn-lt"/>
                <a:ea typeface="+mn-ea"/>
                <a:cs typeface="+mn-cs"/>
              </a:rPr>
              <a:t> was indeed stopped, but that the trip is still in progress and stopped at a red light. We also can provide accurate data for when the ignition is truly off.</a:t>
            </a:r>
          </a:p>
        </p:txBody>
      </p:sp>
      <p:sp>
        <p:nvSpPr>
          <p:cNvPr id="4" name="Slide Number Placeholder 3"/>
          <p:cNvSpPr>
            <a:spLocks noGrp="1"/>
          </p:cNvSpPr>
          <p:nvPr>
            <p:ph type="sldNum" sz="quarter" idx="10"/>
          </p:nvPr>
        </p:nvSpPr>
        <p:spPr/>
        <p:txBody>
          <a:bodyPr/>
          <a:lstStyle/>
          <a:p>
            <a:fld id="{E6481BC5-AD55-4204-8723-331A65772E71}" type="slidenum">
              <a:rPr lang="en-US" smtClean="0"/>
              <a:pPr/>
              <a:t>7</a:t>
            </a:fld>
            <a:endParaRPr lang="en-US" dirty="0"/>
          </a:p>
        </p:txBody>
      </p:sp>
    </p:spTree>
    <p:extLst>
      <p:ext uri="{BB962C8B-B14F-4D97-AF65-F5344CB8AC3E}">
        <p14:creationId xmlns:p14="http://schemas.microsoft.com/office/powerpoint/2010/main" val="192953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7E1B0E9-E847-4FBB-A0E7-C917FF460515}" type="slidenum">
              <a:rPr lang="id-ID" smtClean="0">
                <a:solidFill>
                  <a:prstClr val="black"/>
                </a:solidFill>
              </a:rPr>
              <a:pPr/>
              <a:t>8</a:t>
            </a:fld>
            <a:endParaRPr lang="id-ID">
              <a:solidFill>
                <a:prstClr val="black"/>
              </a:solidFill>
            </a:endParaRPr>
          </a:p>
        </p:txBody>
      </p:sp>
    </p:spTree>
    <p:extLst>
      <p:ext uri="{BB962C8B-B14F-4D97-AF65-F5344CB8AC3E}">
        <p14:creationId xmlns:p14="http://schemas.microsoft.com/office/powerpoint/2010/main" val="346170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Our</a:t>
            </a:r>
            <a:r>
              <a:rPr lang="en-US" b="0" baseline="0" dirty="0" smtClean="0"/>
              <a:t> GPS Insight Standard product has a really simple interface, which you can access from almost any device.</a:t>
            </a:r>
            <a:endParaRPr lang="en-US" b="0" dirty="0" smtClean="0"/>
          </a:p>
        </p:txBody>
      </p:sp>
      <p:sp>
        <p:nvSpPr>
          <p:cNvPr id="4" name="Slide Number Placeholder 3"/>
          <p:cNvSpPr>
            <a:spLocks noGrp="1"/>
          </p:cNvSpPr>
          <p:nvPr>
            <p:ph type="sldNum" sz="quarter" idx="10"/>
          </p:nvPr>
        </p:nvSpPr>
        <p:spPr/>
        <p:txBody>
          <a:bodyPr/>
          <a:lstStyle/>
          <a:p>
            <a:fld id="{07E1B0E9-E847-4FBB-A0E7-C917FF460515}" type="slidenum">
              <a:rPr lang="id-ID" smtClean="0"/>
              <a:t>9</a:t>
            </a:fld>
            <a:endParaRPr lang="id-ID"/>
          </a:p>
        </p:txBody>
      </p:sp>
    </p:spTree>
    <p:extLst>
      <p:ext uri="{BB962C8B-B14F-4D97-AF65-F5344CB8AC3E}">
        <p14:creationId xmlns:p14="http://schemas.microsoft.com/office/powerpoint/2010/main" val="3616944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3" name="Rectangle 32"/>
          <p:cNvSpPr/>
          <p:nvPr userDrawn="1"/>
        </p:nvSpPr>
        <p:spPr bwMode="auto">
          <a:xfrm>
            <a:off x="-1" y="7536"/>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sp>
        <p:nvSpPr>
          <p:cNvPr id="4" name="Text Placeholder 3"/>
          <p:cNvSpPr>
            <a:spLocks noGrp="1"/>
          </p:cNvSpPr>
          <p:nvPr>
            <p:ph type="body" sz="half" idx="2"/>
          </p:nvPr>
        </p:nvSpPr>
        <p:spPr>
          <a:xfrm>
            <a:off x="762000" y="1964223"/>
            <a:ext cx="8021638" cy="10288102"/>
          </a:xfrm>
          <a:prstGeom prst="rect">
            <a:avLst/>
          </a:prstGeom>
        </p:spPr>
        <p:txBody>
          <a:bodyPr vert="horz"/>
          <a:lstStyle>
            <a:lvl1pPr marL="0" indent="0" algn="l">
              <a:spcBef>
                <a:spcPts val="600"/>
              </a:spcBef>
              <a:spcAft>
                <a:spcPts val="600"/>
              </a:spcAft>
              <a:buNone/>
              <a:defRPr sz="4200" kern="1200" spc="-50" baseline="0">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200" kern="1200" spc="-50" baseline="0">
                <a:latin typeface="Calibri" panose="020F0502020204030204" pitchFamily="34" charset="0"/>
              </a:defRPr>
            </a:lvl2pPr>
            <a:lvl3pPr marL="1485900" indent="-571500" algn="l">
              <a:spcBef>
                <a:spcPts val="600"/>
              </a:spcBef>
              <a:spcAft>
                <a:spcPts val="600"/>
              </a:spcAft>
              <a:buFont typeface="Symbol" panose="05050102010706020507" pitchFamily="18" charset="2"/>
              <a:buChar char=""/>
              <a:defRPr sz="4200" kern="1200" spc="-50" baseline="0">
                <a:latin typeface="Calibri" panose="020F0502020204030204" pitchFamily="34" charset="0"/>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1" name="Text Placeholder 3"/>
          <p:cNvSpPr>
            <a:spLocks noGrp="1"/>
          </p:cNvSpPr>
          <p:nvPr>
            <p:ph type="body" sz="half" idx="10" hasCustomPrompt="1"/>
          </p:nvPr>
        </p:nvSpPr>
        <p:spPr>
          <a:xfrm>
            <a:off x="762000" y="542708"/>
            <a:ext cx="8021638" cy="905092"/>
          </a:xfrm>
          <a:prstGeom prst="rect">
            <a:avLst/>
          </a:prstGeom>
          <a:solidFill>
            <a:srgbClr val="CC0000"/>
          </a:solidFill>
        </p:spPr>
        <p:txBody>
          <a:bodyPr vert="horz"/>
          <a:lstStyle>
            <a:lvl1pPr marL="0" indent="0" algn="l">
              <a:spcBef>
                <a:spcPts val="600"/>
              </a:spcBef>
              <a:spcAft>
                <a:spcPts val="600"/>
              </a:spcAft>
              <a:buNone/>
              <a:defRPr sz="48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34" name="Rectangle 33"/>
          <p:cNvSpPr/>
          <p:nvPr userDrawn="1"/>
        </p:nvSpPr>
        <p:spPr>
          <a:xfrm>
            <a:off x="21710437" y="13040564"/>
            <a:ext cx="2246191" cy="430887"/>
          </a:xfrm>
          <a:prstGeom prst="rect">
            <a:avLst/>
          </a:prstGeom>
          <a:ln w="12700">
            <a:noFill/>
          </a:ln>
          <a:effectLst/>
        </p:spPr>
        <p:txBody>
          <a:bodyPr wrap="none">
            <a:spAutoFit/>
          </a:bodyPr>
          <a:lstStyle/>
          <a:p>
            <a:pPr algn="ctr"/>
            <a:r>
              <a:rPr lang="en-US" sz="2200" b="1" dirty="0" smtClean="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496133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hoto Darker Larger">
    <p:spTree>
      <p:nvGrpSpPr>
        <p:cNvPr id="1" name=""/>
        <p:cNvGrpSpPr/>
        <p:nvPr/>
      </p:nvGrpSpPr>
      <p:grpSpPr>
        <a:xfrm>
          <a:off x="0" y="0"/>
          <a:ext cx="0" cy="0"/>
          <a:chOff x="0" y="0"/>
          <a:chExt cx="0" cy="0"/>
        </a:xfrm>
      </p:grpSpPr>
      <p:sp>
        <p:nvSpPr>
          <p:cNvPr id="17" name="Rectangle 16"/>
          <p:cNvSpPr/>
          <p:nvPr userDrawn="1"/>
        </p:nvSpPr>
        <p:spPr bwMode="auto">
          <a:xfrm>
            <a:off x="0" y="6769"/>
            <a:ext cx="24384000" cy="13727891"/>
          </a:xfrm>
          <a:prstGeom prst="rect">
            <a:avLst/>
          </a:prstGeom>
          <a:solidFill>
            <a:schemeClr val="bg1">
              <a:lumMod val="95000"/>
              <a:alpha val="1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41" name="Text Placeholder 3"/>
          <p:cNvSpPr>
            <a:spLocks noGrp="1"/>
          </p:cNvSpPr>
          <p:nvPr>
            <p:ph type="body" sz="half" idx="10" hasCustomPrompt="1"/>
          </p:nvPr>
        </p:nvSpPr>
        <p:spPr>
          <a:xfrm>
            <a:off x="0" y="536328"/>
            <a:ext cx="11457992" cy="1759003"/>
          </a:xfrm>
          <a:prstGeom prst="rect">
            <a:avLst/>
          </a:prstGeom>
          <a:solidFill>
            <a:srgbClr val="CC0000"/>
          </a:solidFill>
        </p:spPr>
        <p:txBody>
          <a:bodyPr vert="horz" lIns="640080" anchor="ctr"/>
          <a:lstStyle>
            <a:lvl1pPr marL="0" indent="0" algn="l">
              <a:spcBef>
                <a:spcPts val="600"/>
              </a:spcBef>
              <a:spcAft>
                <a:spcPts val="600"/>
              </a:spcAft>
              <a:buNone/>
              <a:defRPr sz="76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8" name="Rectangle 17"/>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9297640"/>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
        <p:nvSpPr>
          <p:cNvPr id="33" name="Rectangle 32"/>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5054460"/>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Darker">
    <p:spTree>
      <p:nvGrpSpPr>
        <p:cNvPr id="1" name=""/>
        <p:cNvGrpSpPr/>
        <p:nvPr/>
      </p:nvGrpSpPr>
      <p:grpSpPr>
        <a:xfrm>
          <a:off x="0" y="0"/>
          <a:ext cx="0" cy="0"/>
          <a:chOff x="0" y="0"/>
          <a:chExt cx="0" cy="0"/>
        </a:xfrm>
      </p:grpSpPr>
      <p:sp>
        <p:nvSpPr>
          <p:cNvPr id="33" name="Rectangle 32"/>
          <p:cNvSpPr/>
          <p:nvPr userDrawn="1"/>
        </p:nvSpPr>
        <p:spPr bwMode="auto">
          <a:xfrm>
            <a:off x="0" y="6770"/>
            <a:ext cx="24384000" cy="13697474"/>
          </a:xfrm>
          <a:prstGeom prst="rect">
            <a:avLst/>
          </a:prstGeom>
          <a:solidFill>
            <a:schemeClr val="bg1">
              <a:lumMod val="95000"/>
              <a:alpha val="2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625615"/>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1">
    <p:spTree>
      <p:nvGrpSpPr>
        <p:cNvPr id="1" name=""/>
        <p:cNvGrpSpPr/>
        <p:nvPr/>
      </p:nvGrpSpPr>
      <p:grpSpPr>
        <a:xfrm>
          <a:off x="0" y="0"/>
          <a:ext cx="0" cy="0"/>
          <a:chOff x="0" y="0"/>
          <a:chExt cx="0" cy="0"/>
        </a:xfrm>
      </p:grpSpPr>
      <p:sp>
        <p:nvSpPr>
          <p:cNvPr id="33" name="Rectangle 32"/>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127050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2">
    <p:spTree>
      <p:nvGrpSpPr>
        <p:cNvPr id="1" name=""/>
        <p:cNvGrpSpPr/>
        <p:nvPr/>
      </p:nvGrpSpPr>
      <p:grpSpPr>
        <a:xfrm>
          <a:off x="0" y="0"/>
          <a:ext cx="0" cy="0"/>
          <a:chOff x="0" y="0"/>
          <a:chExt cx="0" cy="0"/>
        </a:xfrm>
      </p:grpSpPr>
      <p:sp>
        <p:nvSpPr>
          <p:cNvPr id="33" name="Rectangle 32"/>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708694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3">
    <p:spTree>
      <p:nvGrpSpPr>
        <p:cNvPr id="1" name=""/>
        <p:cNvGrpSpPr/>
        <p:nvPr/>
      </p:nvGrpSpPr>
      <p:grpSpPr>
        <a:xfrm>
          <a:off x="0" y="0"/>
          <a:ext cx="0" cy="0"/>
          <a:chOff x="0" y="0"/>
          <a:chExt cx="0" cy="0"/>
        </a:xfrm>
      </p:grpSpPr>
      <p:sp>
        <p:nvSpPr>
          <p:cNvPr id="33" name="Rectangle 32"/>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3268106"/>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_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430755" y="0"/>
            <a:ext cx="809812" cy="730251"/>
          </a:xfrm>
          <a:prstGeom prst="rect">
            <a:avLst/>
          </a:prstGeom>
        </p:spPr>
        <p:txBody>
          <a:bodyPr/>
          <a:lstStyle/>
          <a:p>
            <a:fld id="{6FEEBBFD-0D83-4EC2-8A20-4D4D3B191F49}" type="slidenum">
              <a:rPr lang="en-US" smtClean="0"/>
              <a:t>‹#›</a:t>
            </a:fld>
            <a:endParaRPr lang="en-US"/>
          </a:p>
        </p:txBody>
      </p:sp>
    </p:spTree>
    <p:extLst>
      <p:ext uri="{BB962C8B-B14F-4D97-AF65-F5344CB8AC3E}">
        <p14:creationId xmlns:p14="http://schemas.microsoft.com/office/powerpoint/2010/main" val="249421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0" y="1964223"/>
            <a:ext cx="8021638" cy="10288102"/>
          </a:xfrm>
          <a:prstGeom prst="rect">
            <a:avLst/>
          </a:prstGeom>
        </p:spPr>
        <p:txBody>
          <a:bodyPr vert="horz"/>
          <a:lstStyle>
            <a:lvl1pPr marL="0" indent="0" algn="l">
              <a:spcBef>
                <a:spcPts val="600"/>
              </a:spcBef>
              <a:spcAft>
                <a:spcPts val="600"/>
              </a:spcAft>
              <a:buNone/>
              <a:defRPr sz="4200" kern="1200" spc="-50" baseline="0">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200" kern="1200" spc="-50" baseline="0">
                <a:latin typeface="Calibri" panose="020F0502020204030204" pitchFamily="34" charset="0"/>
              </a:defRPr>
            </a:lvl2pPr>
            <a:lvl3pPr marL="1485900" indent="-571500" algn="l">
              <a:spcBef>
                <a:spcPts val="600"/>
              </a:spcBef>
              <a:spcAft>
                <a:spcPts val="600"/>
              </a:spcAft>
              <a:buFont typeface="Symbol" panose="05050102010706020507" pitchFamily="18" charset="2"/>
              <a:buChar char=""/>
              <a:defRPr sz="4200" kern="1200" spc="-50" baseline="0">
                <a:latin typeface="Calibri" panose="020F0502020204030204" pitchFamily="34" charset="0"/>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1" name="Text Placeholder 3"/>
          <p:cNvSpPr>
            <a:spLocks noGrp="1"/>
          </p:cNvSpPr>
          <p:nvPr>
            <p:ph type="body" sz="half" idx="10" hasCustomPrompt="1"/>
          </p:nvPr>
        </p:nvSpPr>
        <p:spPr>
          <a:xfrm>
            <a:off x="762000" y="542708"/>
            <a:ext cx="8021638" cy="905092"/>
          </a:xfrm>
          <a:prstGeom prst="rect">
            <a:avLst/>
          </a:prstGeom>
          <a:solidFill>
            <a:srgbClr val="CC0000"/>
          </a:solidFill>
        </p:spPr>
        <p:txBody>
          <a:bodyPr vert="horz"/>
          <a:lstStyle>
            <a:lvl1pPr marL="0" indent="0" algn="l">
              <a:spcBef>
                <a:spcPts val="600"/>
              </a:spcBef>
              <a:spcAft>
                <a:spcPts val="600"/>
              </a:spcAft>
              <a:buNone/>
              <a:defRPr sz="48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8" name="Rectangle 17"/>
          <p:cNvSpPr/>
          <p:nvPr userDrawn="1"/>
        </p:nvSpPr>
        <p:spPr>
          <a:xfrm>
            <a:off x="21710437" y="13040564"/>
            <a:ext cx="2246191" cy="430887"/>
          </a:xfrm>
          <a:prstGeom prst="rect">
            <a:avLst/>
          </a:prstGeom>
          <a:ln w="12700">
            <a:noFill/>
          </a:ln>
          <a:effectLst/>
        </p:spPr>
        <p:txBody>
          <a:bodyPr wrap="none">
            <a:spAutoFit/>
          </a:bodyPr>
          <a:lstStyle/>
          <a:p>
            <a:pPr algn="ctr"/>
            <a:r>
              <a:rPr lang="en-US" sz="2200" b="1" dirty="0" smtClean="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6937431"/>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Darker">
    <p:spTree>
      <p:nvGrpSpPr>
        <p:cNvPr id="1" name=""/>
        <p:cNvGrpSpPr/>
        <p:nvPr/>
      </p:nvGrpSpPr>
      <p:grpSpPr>
        <a:xfrm>
          <a:off x="0" y="0"/>
          <a:ext cx="0" cy="0"/>
          <a:chOff x="0" y="0"/>
          <a:chExt cx="0" cy="0"/>
        </a:xfrm>
      </p:grpSpPr>
      <p:grpSp>
        <p:nvGrpSpPr>
          <p:cNvPr id="34" name="Group 33"/>
          <p:cNvGrpSpPr/>
          <p:nvPr userDrawn="1"/>
        </p:nvGrpSpPr>
        <p:grpSpPr>
          <a:xfrm>
            <a:off x="0" y="12692548"/>
            <a:ext cx="24384000" cy="1023210"/>
            <a:chOff x="0" y="12692548"/>
            <a:chExt cx="24384000" cy="1023210"/>
          </a:xfrm>
        </p:grpSpPr>
        <p:sp>
          <p:nvSpPr>
            <p:cNvPr id="35" name="Rectangle 34"/>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grpSp>
          <p:nvGrpSpPr>
            <p:cNvPr id="36" name="Group 35"/>
            <p:cNvGrpSpPr/>
            <p:nvPr/>
          </p:nvGrpSpPr>
          <p:grpSpPr>
            <a:xfrm>
              <a:off x="0" y="12692548"/>
              <a:ext cx="24384000" cy="150082"/>
              <a:chOff x="6452" y="12638635"/>
              <a:chExt cx="5257800" cy="159272"/>
            </a:xfrm>
          </p:grpSpPr>
          <p:sp>
            <p:nvSpPr>
              <p:cNvPr id="37" name="Rectangle 36"/>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8" name="Rectangle 37"/>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9" name="Rectangle 38"/>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40" name="Rectangle 39"/>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41" name="Rectangle 40"/>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gr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3" name="Rectangle 12"/>
          <p:cNvSpPr/>
          <p:nvPr userDrawn="1"/>
        </p:nvSpPr>
        <p:spPr>
          <a:xfrm>
            <a:off x="21710437" y="13040564"/>
            <a:ext cx="2246191" cy="430887"/>
          </a:xfrm>
          <a:prstGeom prst="rect">
            <a:avLst/>
          </a:prstGeom>
          <a:ln w="12700">
            <a:noFill/>
          </a:ln>
          <a:effectLst/>
        </p:spPr>
        <p:txBody>
          <a:bodyPr wrap="none">
            <a:spAutoFit/>
          </a:bodyPr>
          <a:lstStyle/>
          <a:p>
            <a:pPr algn="ctr"/>
            <a:r>
              <a:rPr lang="en-US" sz="2200" b="1" dirty="0" smtClean="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chemeClr val="bg1">
                  <a:lumMod val="85000"/>
                </a:scheme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4606413"/>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_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430755" y="0"/>
            <a:ext cx="809812" cy="730251"/>
          </a:xfrm>
          <a:prstGeom prst="rect">
            <a:avLst/>
          </a:prstGeom>
        </p:spPr>
        <p:txBody>
          <a:bodyPr/>
          <a:lstStyle/>
          <a:p>
            <a:fld id="{6FEEBBFD-0D83-4EC2-8A20-4D4D3B191F49}" type="slidenum">
              <a:rPr lang="en-US" smtClean="0"/>
              <a:t>‹#›</a:t>
            </a:fld>
            <a:endParaRPr lang="en-US"/>
          </a:p>
        </p:txBody>
      </p:sp>
    </p:spTree>
    <p:extLst>
      <p:ext uri="{BB962C8B-B14F-4D97-AF65-F5344CB8AC3E}">
        <p14:creationId xmlns:p14="http://schemas.microsoft.com/office/powerpoint/2010/main" val="953775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1" name="Rectangle 40"/>
          <p:cNvSpPr/>
          <p:nvPr userDrawn="1"/>
        </p:nvSpPr>
        <p:spPr bwMode="auto">
          <a:xfrm>
            <a:off x="-1"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3" name="Rectangle 22"/>
          <p:cNvSpPr/>
          <p:nvPr/>
        </p:nvSpPr>
        <p:spPr>
          <a:xfrm>
            <a:off x="20728042" y="13058781"/>
            <a:ext cx="2801216" cy="400110"/>
          </a:xfrm>
          <a:prstGeom prst="rect">
            <a:avLst/>
          </a:prstGeom>
          <a:ln w="12700">
            <a:noFill/>
          </a:ln>
          <a:effectLst/>
        </p:spPr>
        <p:txBody>
          <a:bodyPr wrap="none">
            <a:spAutoFit/>
          </a:bodyPr>
          <a:lstStyle/>
          <a:p>
            <a:r>
              <a:rPr lang="en-US" sz="20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WWW.GPSINSIGHT.COM</a:t>
            </a:r>
            <a:endParaRPr lang="id-ID" sz="20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hasCustomPrompt="1"/>
          </p:nvPr>
        </p:nvSpPr>
        <p:spPr>
          <a:xfrm>
            <a:off x="13335000" y="3725056"/>
            <a:ext cx="9601200" cy="1469752"/>
          </a:xfrm>
          <a:prstGeom prst="rect">
            <a:avLst/>
          </a:prstGeom>
        </p:spPr>
        <p:txBody>
          <a:bodyPr vert="horz"/>
          <a:lstStyle>
            <a:lvl1pPr algn="l">
              <a:defRPr sz="6600" b="1" kern="1200" spc="-300" baseline="0">
                <a:latin typeface="Calibri" panose="020F0502020204030204" pitchFamily="34" charset="0"/>
              </a:defRPr>
            </a:lvl1pPr>
          </a:lstStyle>
          <a:p>
            <a:r>
              <a:rPr lang="en-US" dirty="0" smtClean="0"/>
              <a:t>For &lt;Company Name&gt;</a:t>
            </a:r>
            <a:endParaRPr lang="en-US" dirty="0"/>
          </a:p>
        </p:txBody>
      </p:sp>
      <p:sp>
        <p:nvSpPr>
          <p:cNvPr id="7" name="Line 5"/>
          <p:cNvSpPr>
            <a:spLocks noChangeShapeType="1"/>
          </p:cNvSpPr>
          <p:nvPr/>
        </p:nvSpPr>
        <p:spPr bwMode="auto">
          <a:xfrm>
            <a:off x="13335000" y="3429000"/>
            <a:ext cx="7650163" cy="0"/>
          </a:xfrm>
          <a:prstGeom prst="line">
            <a:avLst/>
          </a:prstGeom>
          <a:noFill/>
          <a:ln w="38100" cap="flat">
            <a:solidFill>
              <a:schemeClr val="tx1">
                <a:lumMod val="75000"/>
                <a:lumOff val="2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FFFFFF"/>
              </a:solidFill>
            </a:endParaRPr>
          </a:p>
        </p:txBody>
      </p:sp>
      <p:grpSp>
        <p:nvGrpSpPr>
          <p:cNvPr id="9" name="Group 8"/>
          <p:cNvGrpSpPr/>
          <p:nvPr/>
        </p:nvGrpSpPr>
        <p:grpSpPr>
          <a:xfrm>
            <a:off x="525709" y="1791067"/>
            <a:ext cx="11556299" cy="9739436"/>
            <a:chOff x="8710863" y="1184296"/>
            <a:chExt cx="11839074" cy="10855304"/>
          </a:xfrm>
        </p:grpSpPr>
        <p:sp>
          <p:nvSpPr>
            <p:cNvPr id="11" name="Rectangle 10"/>
            <p:cNvSpPr/>
            <p:nvPr/>
          </p:nvSpPr>
          <p:spPr>
            <a:xfrm>
              <a:off x="9263827" y="1807029"/>
              <a:ext cx="10681314" cy="632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12" name="Picture 11" descr="iMac-Mas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0863" y="1184296"/>
              <a:ext cx="11839074" cy="10855304"/>
            </a:xfrm>
            <a:prstGeom prst="rect">
              <a:avLst/>
            </a:prstGeom>
          </p:spPr>
        </p:pic>
      </p:grpSp>
      <p:sp>
        <p:nvSpPr>
          <p:cNvPr id="37" name="Rectangle 36"/>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0" name="Subtitle 2"/>
          <p:cNvSpPr>
            <a:spLocks noGrp="1"/>
          </p:cNvSpPr>
          <p:nvPr>
            <p:ph type="subTitle" idx="1" hasCustomPrompt="1"/>
          </p:nvPr>
        </p:nvSpPr>
        <p:spPr>
          <a:xfrm>
            <a:off x="13335000" y="5221992"/>
            <a:ext cx="9601200" cy="1371600"/>
          </a:xfrm>
          <a:prstGeom prst="rect">
            <a:avLst/>
          </a:prstGeom>
        </p:spPr>
        <p:txBody>
          <a:bodyPr vert="horz" anchor="ctr"/>
          <a:lstStyle>
            <a:lvl1pPr marL="0" indent="0" algn="l">
              <a:buNone/>
              <a:defRPr sz="4000" b="0" kern="1200" spc="-200" baseline="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Subtitle</a:t>
            </a:r>
            <a:endParaRPr lang="en-US" dirty="0"/>
          </a:p>
        </p:txBody>
      </p:sp>
      <p:grpSp>
        <p:nvGrpSpPr>
          <p:cNvPr id="27" name="Group 26"/>
          <p:cNvGrpSpPr/>
          <p:nvPr userDrawn="1"/>
        </p:nvGrpSpPr>
        <p:grpSpPr>
          <a:xfrm>
            <a:off x="0" y="12692548"/>
            <a:ext cx="24384000" cy="1023210"/>
            <a:chOff x="0" y="12692548"/>
            <a:chExt cx="24384000" cy="1023210"/>
          </a:xfrm>
        </p:grpSpPr>
        <p:sp>
          <p:nvSpPr>
            <p:cNvPr id="39" name="Rectangle 38"/>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31" name="Group 30"/>
            <p:cNvGrpSpPr/>
            <p:nvPr/>
          </p:nvGrpSpPr>
          <p:grpSpPr>
            <a:xfrm>
              <a:off x="0" y="12692548"/>
              <a:ext cx="24384000" cy="150082"/>
              <a:chOff x="6452" y="12638635"/>
              <a:chExt cx="5257800" cy="159272"/>
            </a:xfrm>
          </p:grpSpPr>
          <p:sp>
            <p:nvSpPr>
              <p:cNvPr id="32" name="Rectangle 31"/>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3" name="Rectangle 32"/>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4" name="Rectangle 33"/>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5" name="Rectangle 34"/>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38" name="Rectangle 37"/>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sp>
        <p:nvSpPr>
          <p:cNvPr id="4" name="Picture Placeholder 3"/>
          <p:cNvSpPr>
            <a:spLocks noGrp="1"/>
          </p:cNvSpPr>
          <p:nvPr>
            <p:ph type="pic" sz="quarter" idx="10" hasCustomPrompt="1"/>
          </p:nvPr>
        </p:nvSpPr>
        <p:spPr>
          <a:xfrm>
            <a:off x="2681288" y="3429000"/>
            <a:ext cx="7702550" cy="3163888"/>
          </a:xfrm>
          <a:prstGeom prst="rect">
            <a:avLst/>
          </a:prstGeom>
        </p:spPr>
        <p:txBody>
          <a:bodyPr/>
          <a:lstStyle>
            <a:lvl1pPr>
              <a:defRPr/>
            </a:lvl1pPr>
          </a:lstStyle>
          <a:p>
            <a:r>
              <a:rPr lang="en-US" dirty="0" smtClean="0"/>
              <a:t>&lt;Insert Customer’s Logo&gt;</a:t>
            </a:r>
            <a:endParaRPr lang="en-US" dirty="0"/>
          </a:p>
        </p:txBody>
      </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25" name="Rectangle 24"/>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6325142"/>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1" name="Rectangle 20"/>
          <p:cNvSpPr/>
          <p:nvPr userDrawn="1"/>
        </p:nvSpPr>
        <p:spPr bwMode="auto">
          <a:xfrm>
            <a:off x="0" y="-11514"/>
            <a:ext cx="24384000" cy="13715758"/>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4" name="Rectangle 3"/>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 name="Title 1"/>
          <p:cNvSpPr>
            <a:spLocks noGrp="1"/>
          </p:cNvSpPr>
          <p:nvPr>
            <p:ph type="ctrTitle" hasCustomPrompt="1"/>
          </p:nvPr>
        </p:nvSpPr>
        <p:spPr>
          <a:xfrm>
            <a:off x="6307810" y="4580228"/>
            <a:ext cx="12274658" cy="1835150"/>
          </a:xfrm>
          <a:prstGeom prst="rect">
            <a:avLst/>
          </a:prstGeom>
          <a:solidFill>
            <a:srgbClr val="CC0000"/>
          </a:solidFill>
          <a:ln>
            <a:noFill/>
          </a:ln>
        </p:spPr>
        <p:txBody>
          <a:bodyPr vert="horz"/>
          <a:lstStyle>
            <a:lvl1pPr>
              <a:defRPr sz="11400" b="1" kern="1200" cap="all" spc="-50" baseline="0">
                <a:ln>
                  <a:noFill/>
                </a:ln>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dirty="0" smtClean="0"/>
              <a:t>SECTION DIVIDER</a:t>
            </a:r>
            <a:endParaRPr lang="en-US" dirty="0"/>
          </a:p>
        </p:txBody>
      </p:sp>
      <p:sp>
        <p:nvSpPr>
          <p:cNvPr id="3" name="Subtitle 2"/>
          <p:cNvSpPr>
            <a:spLocks noGrp="1"/>
          </p:cNvSpPr>
          <p:nvPr>
            <p:ph type="subTitle" idx="1" hasCustomPrompt="1"/>
          </p:nvPr>
        </p:nvSpPr>
        <p:spPr>
          <a:xfrm>
            <a:off x="7391400" y="6849215"/>
            <a:ext cx="9601200" cy="1371600"/>
          </a:xfrm>
          <a:prstGeom prst="rect">
            <a:avLst/>
          </a:prstGeom>
        </p:spPr>
        <p:txBody>
          <a:bodyPr vert="horz"/>
          <a:lstStyle>
            <a:lvl1pPr marL="0" indent="0" algn="ctr">
              <a:buNone/>
              <a:defRPr sz="6600" b="0" spc="-200" baseline="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Subtitle</a:t>
            </a:r>
            <a:endParaRPr lang="en-US" dirty="0"/>
          </a:p>
        </p:txBody>
      </p:sp>
      <p:sp>
        <p:nvSpPr>
          <p:cNvPr id="27" name="Rectangle 26"/>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18" name="Group 17"/>
          <p:cNvGrpSpPr/>
          <p:nvPr userDrawn="1"/>
        </p:nvGrpSpPr>
        <p:grpSpPr>
          <a:xfrm>
            <a:off x="0" y="12692548"/>
            <a:ext cx="24384000" cy="1023210"/>
            <a:chOff x="0" y="12692548"/>
            <a:chExt cx="24384000" cy="1023210"/>
          </a:xfrm>
        </p:grpSpPr>
        <p:sp>
          <p:nvSpPr>
            <p:cNvPr id="28" name="Rectangle 27"/>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0" name="Group 19"/>
            <p:cNvGrpSpPr/>
            <p:nvPr/>
          </p:nvGrpSpPr>
          <p:grpSpPr>
            <a:xfrm>
              <a:off x="0" y="12692548"/>
              <a:ext cx="24384000" cy="150082"/>
              <a:chOff x="6452" y="12638635"/>
              <a:chExt cx="5257800" cy="159272"/>
            </a:xfrm>
          </p:grpSpPr>
          <p:sp>
            <p:nvSpPr>
              <p:cNvPr id="22" name="Rectangle 21"/>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3" name="Rectangle 22"/>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4" name="Rectangle 23"/>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5" name="Rectangle 24"/>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9" name="Rectangle 18"/>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0484779"/>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3" name="Rectangle 32"/>
          <p:cNvSpPr/>
          <p:nvPr userDrawn="1"/>
        </p:nvSpPr>
        <p:spPr bwMode="auto">
          <a:xfrm>
            <a:off x="-1" y="7536"/>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sp>
        <p:nvSpPr>
          <p:cNvPr id="4" name="Text Placeholder 3"/>
          <p:cNvSpPr>
            <a:spLocks noGrp="1"/>
          </p:cNvSpPr>
          <p:nvPr>
            <p:ph type="body" sz="half" idx="2"/>
          </p:nvPr>
        </p:nvSpPr>
        <p:spPr>
          <a:xfrm>
            <a:off x="762000" y="1964223"/>
            <a:ext cx="8021638" cy="10288102"/>
          </a:xfrm>
          <a:prstGeom prst="rect">
            <a:avLst/>
          </a:prstGeom>
        </p:spPr>
        <p:txBody>
          <a:bodyPr vert="horz"/>
          <a:lstStyle>
            <a:lvl1pPr marL="0" indent="0" algn="l">
              <a:spcBef>
                <a:spcPts val="600"/>
              </a:spcBef>
              <a:spcAft>
                <a:spcPts val="600"/>
              </a:spcAft>
              <a:buNone/>
              <a:defRPr sz="3600" kern="1200" spc="-50" baseline="0">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3600" kern="1200" spc="-50" baseline="0">
                <a:latin typeface="Calibri" panose="020F0502020204030204" pitchFamily="34" charset="0"/>
              </a:defRPr>
            </a:lvl2pPr>
            <a:lvl3pPr marL="1485900" indent="-571500" algn="l">
              <a:spcBef>
                <a:spcPts val="600"/>
              </a:spcBef>
              <a:spcAft>
                <a:spcPts val="600"/>
              </a:spcAft>
              <a:buFont typeface="Symbol" panose="05050102010706020507" pitchFamily="18" charset="2"/>
              <a:buChar char=""/>
              <a:defRPr sz="3600" kern="1200" spc="-50" baseline="0">
                <a:latin typeface="Calibri" panose="020F0502020204030204" pitchFamily="34" charset="0"/>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1" name="Text Placeholder 3"/>
          <p:cNvSpPr>
            <a:spLocks noGrp="1"/>
          </p:cNvSpPr>
          <p:nvPr>
            <p:ph type="body" sz="half" idx="10" hasCustomPrompt="1"/>
          </p:nvPr>
        </p:nvSpPr>
        <p:spPr>
          <a:xfrm>
            <a:off x="762000" y="542708"/>
            <a:ext cx="8021638" cy="905092"/>
          </a:xfrm>
          <a:prstGeom prst="rect">
            <a:avLst/>
          </a:prstGeom>
          <a:solidFill>
            <a:srgbClr val="CC0000"/>
          </a:solidFill>
        </p:spPr>
        <p:txBody>
          <a:bodyPr vert="horz"/>
          <a:lstStyle>
            <a:lvl1pPr marL="0" indent="0" algn="l">
              <a:spcBef>
                <a:spcPts val="600"/>
              </a:spcBef>
              <a:spcAft>
                <a:spcPts val="600"/>
              </a:spcAft>
              <a:buNone/>
              <a:defRPr sz="48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8" name="Rectangle 17"/>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842017"/>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19" name="Rectangle 18"/>
          <p:cNvSpPr/>
          <p:nvPr userDrawn="1"/>
        </p:nvSpPr>
        <p:spPr bwMode="auto">
          <a:xfrm>
            <a:off x="0" y="6770"/>
            <a:ext cx="24384000" cy="13697474"/>
          </a:xfrm>
          <a:prstGeom prst="rect">
            <a:avLst/>
          </a:prstGeom>
          <a:solidFill>
            <a:schemeClr val="bg1">
              <a:lumMod val="95000"/>
              <a:alpha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4" name="Text Placeholder 3"/>
          <p:cNvSpPr>
            <a:spLocks noGrp="1"/>
          </p:cNvSpPr>
          <p:nvPr>
            <p:ph type="body" sz="half" idx="2"/>
          </p:nvPr>
        </p:nvSpPr>
        <p:spPr>
          <a:xfrm>
            <a:off x="762000" y="1964223"/>
            <a:ext cx="8021638" cy="10288102"/>
          </a:xfrm>
          <a:prstGeom prst="rect">
            <a:avLst/>
          </a:prstGeom>
        </p:spPr>
        <p:txBody>
          <a:bodyPr vert="horz"/>
          <a:lstStyle>
            <a:lvl1pPr marL="0" indent="0" algn="l">
              <a:spcBef>
                <a:spcPts val="600"/>
              </a:spcBef>
              <a:spcAft>
                <a:spcPts val="600"/>
              </a:spcAft>
              <a:buNone/>
              <a:defRPr sz="3600" kern="1200" spc="-50" baseline="0">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3600" kern="1200" spc="-50" baseline="0">
                <a:latin typeface="Calibri" panose="020F0502020204030204" pitchFamily="34" charset="0"/>
              </a:defRPr>
            </a:lvl2pPr>
            <a:lvl3pPr marL="1485900" indent="-571500" algn="l">
              <a:spcBef>
                <a:spcPts val="600"/>
              </a:spcBef>
              <a:spcAft>
                <a:spcPts val="600"/>
              </a:spcAft>
              <a:buFont typeface="Symbol" panose="05050102010706020507" pitchFamily="18" charset="2"/>
              <a:buChar char=""/>
              <a:defRPr sz="3600" kern="1200" spc="-50" baseline="0">
                <a:latin typeface="Calibri" panose="020F0502020204030204" pitchFamily="34" charset="0"/>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1" name="Text Placeholder 3"/>
          <p:cNvSpPr>
            <a:spLocks noGrp="1"/>
          </p:cNvSpPr>
          <p:nvPr>
            <p:ph type="body" sz="half" idx="10" hasCustomPrompt="1"/>
          </p:nvPr>
        </p:nvSpPr>
        <p:spPr>
          <a:xfrm>
            <a:off x="762000" y="542708"/>
            <a:ext cx="8021638" cy="905092"/>
          </a:xfrm>
          <a:prstGeom prst="rect">
            <a:avLst/>
          </a:prstGeom>
          <a:solidFill>
            <a:srgbClr val="CC0000"/>
          </a:solidFill>
        </p:spPr>
        <p:txBody>
          <a:bodyPr vert="horz"/>
          <a:lstStyle>
            <a:lvl1pPr marL="0" indent="0" algn="l">
              <a:spcBef>
                <a:spcPts val="600"/>
              </a:spcBef>
              <a:spcAft>
                <a:spcPts val="600"/>
              </a:spcAft>
              <a:buNone/>
              <a:defRPr sz="48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058672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hoto Darker">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0" y="1964223"/>
            <a:ext cx="8021638" cy="10288102"/>
          </a:xfrm>
          <a:prstGeom prst="rect">
            <a:avLst/>
          </a:prstGeom>
        </p:spPr>
        <p:txBody>
          <a:bodyPr vert="horz"/>
          <a:lstStyle>
            <a:lvl1pPr marL="0" indent="0" algn="l">
              <a:spcBef>
                <a:spcPts val="600"/>
              </a:spcBef>
              <a:spcAft>
                <a:spcPts val="600"/>
              </a:spcAft>
              <a:buNone/>
              <a:defRPr sz="3600" kern="1200" spc="-50" baseline="0">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3600" kern="1200" spc="-50" baseline="0">
                <a:latin typeface="Calibri" panose="020F0502020204030204" pitchFamily="34" charset="0"/>
              </a:defRPr>
            </a:lvl2pPr>
            <a:lvl3pPr marL="1485900" indent="-571500" algn="l">
              <a:spcBef>
                <a:spcPts val="600"/>
              </a:spcBef>
              <a:spcAft>
                <a:spcPts val="600"/>
              </a:spcAft>
              <a:buFont typeface="Symbol" panose="05050102010706020507" pitchFamily="18" charset="2"/>
              <a:buChar char=""/>
              <a:defRPr sz="3600" kern="1200" spc="-50" baseline="0">
                <a:latin typeface="Calibri" panose="020F0502020204030204" pitchFamily="34" charset="0"/>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1" name="Text Placeholder 3"/>
          <p:cNvSpPr>
            <a:spLocks noGrp="1"/>
          </p:cNvSpPr>
          <p:nvPr>
            <p:ph type="body" sz="half" idx="10" hasCustomPrompt="1"/>
          </p:nvPr>
        </p:nvSpPr>
        <p:spPr>
          <a:xfrm>
            <a:off x="762000" y="542708"/>
            <a:ext cx="8021638" cy="905092"/>
          </a:xfrm>
          <a:prstGeom prst="rect">
            <a:avLst/>
          </a:prstGeom>
          <a:solidFill>
            <a:srgbClr val="CC0000"/>
          </a:solidFill>
        </p:spPr>
        <p:txBody>
          <a:bodyPr vert="horz"/>
          <a:lstStyle>
            <a:lvl1pPr marL="0" indent="0" algn="l">
              <a:spcBef>
                <a:spcPts val="600"/>
              </a:spcBef>
              <a:spcAft>
                <a:spcPts val="600"/>
              </a:spcAft>
              <a:buNone/>
              <a:defRPr sz="4800" b="1" kern="1200" cap="all" spc="-50" baseline="0">
                <a:solidFill>
                  <a:schemeClr val="bg1">
                    <a:lumMod val="95000"/>
                  </a:schemeClr>
                </a:solidFill>
                <a:latin typeface="Calibri" panose="020F0502020204030204" pitchFamily="34" charset="0"/>
              </a:defRPr>
            </a:lvl1pPr>
            <a:lvl2pPr marL="1028700" indent="-571500" algn="l">
              <a:spcBef>
                <a:spcPts val="600"/>
              </a:spcBef>
              <a:spcAft>
                <a:spcPts val="600"/>
              </a:spcAft>
              <a:buFont typeface="Arial" panose="020B0604020202020204" pitchFamily="34" charset="0"/>
              <a:buChar char="•"/>
              <a:defRPr sz="4000">
                <a:latin typeface="Open Sans" panose="020B0606030504020204"/>
              </a:defRPr>
            </a:lvl2pPr>
            <a:lvl3pPr marL="1485900" indent="-571500" algn="l">
              <a:spcBef>
                <a:spcPts val="600"/>
              </a:spcBef>
              <a:spcAft>
                <a:spcPts val="600"/>
              </a:spcAft>
              <a:buFont typeface="Symbol" panose="05050102010706020507" pitchFamily="18" charset="2"/>
              <a:buChar char=""/>
              <a:defRPr sz="4000">
                <a:latin typeface="Open Sans" panose="020B0606030504020204"/>
              </a:defRPr>
            </a:lvl3pPr>
            <a:lvl4pPr marL="1943100" indent="-571500" algn="l">
              <a:buFont typeface="Arial" panose="020B0604020202020204" pitchFamily="34" charset="0"/>
              <a:buChar char="•"/>
              <a:defRPr sz="4000">
                <a:latin typeface="Open Sans" panose="020B0606030504020204"/>
              </a:defRPr>
            </a:lvl4pPr>
            <a:lvl5pPr marL="1828800" indent="0" algn="l">
              <a:buNone/>
              <a:defRPr sz="4000">
                <a:latin typeface="Open Sans" panose="020B0606030504020204"/>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SLIDE TITLE</a:t>
            </a:r>
          </a:p>
        </p:txBody>
      </p:sp>
      <p:sp>
        <p:nvSpPr>
          <p:cNvPr id="20" name="Rectangle 19"/>
          <p:cNvSpPr/>
          <p:nvPr userDrawn="1"/>
        </p:nvSpPr>
        <p:spPr bwMode="auto">
          <a:xfrm>
            <a:off x="0" y="-11514"/>
            <a:ext cx="24384000" cy="149761"/>
          </a:xfrm>
          <a:prstGeom prst="rect">
            <a:avLst/>
          </a:prstGeom>
          <a:solidFill>
            <a:schemeClr val="tx1">
              <a:lumMod val="95000"/>
              <a:lumOff val="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nvGrpSpPr>
          <p:cNvPr id="21" name="Group 20"/>
          <p:cNvGrpSpPr/>
          <p:nvPr userDrawn="1"/>
        </p:nvGrpSpPr>
        <p:grpSpPr>
          <a:xfrm>
            <a:off x="0" y="12692548"/>
            <a:ext cx="24384000" cy="1023210"/>
            <a:chOff x="0" y="12692548"/>
            <a:chExt cx="24384000" cy="1023210"/>
          </a:xfrm>
        </p:grpSpPr>
        <p:sp>
          <p:nvSpPr>
            <p:cNvPr id="30" name="Rectangle 29"/>
            <p:cNvSpPr/>
            <p:nvPr/>
          </p:nvSpPr>
          <p:spPr>
            <a:xfrm>
              <a:off x="1" y="12796657"/>
              <a:ext cx="24383999" cy="919101"/>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000000">
                    <a:lumMod val="85000"/>
                    <a:lumOff val="15000"/>
                  </a:srgbClr>
                </a:solidFill>
              </a:endParaRPr>
            </a:p>
          </p:txBody>
        </p:sp>
        <p:grpSp>
          <p:nvGrpSpPr>
            <p:cNvPr id="24" name="Group 23"/>
            <p:cNvGrpSpPr/>
            <p:nvPr/>
          </p:nvGrpSpPr>
          <p:grpSpPr>
            <a:xfrm>
              <a:off x="0" y="12692548"/>
              <a:ext cx="24384000" cy="150082"/>
              <a:chOff x="6452" y="12638635"/>
              <a:chExt cx="5257800" cy="159272"/>
            </a:xfrm>
          </p:grpSpPr>
          <p:sp>
            <p:nvSpPr>
              <p:cNvPr id="25" name="Rectangle 24"/>
              <p:cNvSpPr/>
              <p:nvPr/>
            </p:nvSpPr>
            <p:spPr bwMode="auto">
              <a:xfrm>
                <a:off x="645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6" name="Rectangle 25"/>
              <p:cNvSpPr/>
              <p:nvPr/>
            </p:nvSpPr>
            <p:spPr bwMode="auto">
              <a:xfrm>
                <a:off x="105801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7" name="Rectangle 26"/>
              <p:cNvSpPr/>
              <p:nvPr/>
            </p:nvSpPr>
            <p:spPr bwMode="auto">
              <a:xfrm>
                <a:off x="2109572" y="12638635"/>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8" name="Rectangle 27"/>
              <p:cNvSpPr/>
              <p:nvPr/>
            </p:nvSpPr>
            <p:spPr bwMode="auto">
              <a:xfrm>
                <a:off x="316113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29" name="Rectangle 28"/>
              <p:cNvSpPr/>
              <p:nvPr/>
            </p:nvSpPr>
            <p:spPr bwMode="auto">
              <a:xfrm>
                <a:off x="4212692" y="12638676"/>
                <a:ext cx="1051560" cy="159231"/>
              </a:xfrm>
              <a:prstGeom prst="rect">
                <a:avLst/>
              </a:prstGeom>
              <a:solidFill>
                <a:srgbClr val="C5020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gr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6" y="12937652"/>
            <a:ext cx="2228850" cy="571500"/>
          </a:xfrm>
          <a:prstGeom prst="rect">
            <a:avLst/>
          </a:prstGeom>
        </p:spPr>
      </p:pic>
      <p:sp>
        <p:nvSpPr>
          <p:cNvPr id="16" name="Rectangle 15"/>
          <p:cNvSpPr/>
          <p:nvPr userDrawn="1"/>
        </p:nvSpPr>
        <p:spPr>
          <a:xfrm>
            <a:off x="21710437" y="13040564"/>
            <a:ext cx="2246191" cy="430887"/>
          </a:xfrm>
          <a:prstGeom prst="rect">
            <a:avLst/>
          </a:prstGeom>
          <a:ln w="12700">
            <a:noFill/>
          </a:ln>
          <a:effectLst/>
        </p:spPr>
        <p:txBody>
          <a:bodyPr wrap="none">
            <a:spAutoFit/>
          </a:bodyPr>
          <a:lstStyle/>
          <a:p>
            <a:r>
              <a:rPr lang="en-US" sz="2200" b="1" dirty="0" smtClean="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rPr>
              <a:t>GPSINSIGHT.COM</a:t>
            </a:r>
            <a:endParaRPr lang="id-ID" sz="2200" b="1" dirty="0">
              <a:solidFill>
                <a:srgbClr val="FFFFFF">
                  <a:lumMod val="85000"/>
                </a:srgbClr>
              </a:solidFill>
              <a:latin typeface="Calibri" panose="020F05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5653236"/>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97000">
              <a:schemeClr val="bg1">
                <a:lumMod val="9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991522"/>
      </p:ext>
    </p:extLst>
  </p:cSld>
  <p:clrMap bg1="lt1" tx1="dk1" bg2="lt2" tx2="dk2" accent1="accent1" accent2="accent2" accent3="accent3" accent4="accent4" accent5="accent5" accent6="accent6" hlink="hlink" folHlink="folHlink"/>
  <p:sldLayoutIdLst>
    <p:sldLayoutId id="2147483713" r:id="rId1"/>
    <p:sldLayoutId id="2147483715" r:id="rId2"/>
    <p:sldLayoutId id="2147483719" r:id="rId3"/>
    <p:sldLayoutId id="2147483720" r:id="rId4"/>
  </p:sldLayoutIdLst>
  <p:transition/>
  <p:timing>
    <p:tnLst>
      <p:par>
        <p:cTn id="1" dur="indefinite" restart="never" nodeType="tmRoot"/>
      </p:par>
    </p:tnLst>
  </p:timing>
  <p:txStyles>
    <p:titleStyle>
      <a:lvl1pPr algn="ctr" rtl="0" fontAlgn="base">
        <a:spcBef>
          <a:spcPct val="0"/>
        </a:spcBef>
        <a:spcAft>
          <a:spcPct val="0"/>
        </a:spcAft>
        <a:defRPr sz="3600">
          <a:solidFill>
            <a:schemeClr val="tx1"/>
          </a:solidFill>
          <a:latin typeface="+mj-lt"/>
          <a:ea typeface="+mj-ea"/>
          <a:cs typeface="+mj-cs"/>
          <a:sym typeface="Roboto Regular" charset="0"/>
        </a:defRPr>
      </a:lvl1pPr>
      <a:lvl2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2pPr>
      <a:lvl3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3pPr>
      <a:lvl4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4pPr>
      <a:lvl5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5pPr>
      <a:lvl6pPr marL="4572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6pPr>
      <a:lvl7pPr marL="9144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7pPr>
      <a:lvl8pPr marL="13716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8pPr>
      <a:lvl9pPr marL="18288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9pPr>
    </p:titleStyle>
    <p:bodyStyle>
      <a:lvl1pPr algn="ctr" rtl="0" fontAlgn="base">
        <a:spcBef>
          <a:spcPct val="0"/>
        </a:spcBef>
        <a:spcAft>
          <a:spcPct val="0"/>
        </a:spcAft>
        <a:defRPr sz="3600">
          <a:solidFill>
            <a:schemeClr val="tx1"/>
          </a:solidFill>
          <a:latin typeface="+mn-lt"/>
          <a:ea typeface="+mn-ea"/>
          <a:cs typeface="+mn-cs"/>
          <a:sym typeface="Roboto Regular" charset="0"/>
        </a:defRPr>
      </a:lvl1pPr>
      <a:lvl2pPr algn="ctr" rtl="0" fontAlgn="base">
        <a:spcBef>
          <a:spcPct val="0"/>
        </a:spcBef>
        <a:spcAft>
          <a:spcPct val="0"/>
        </a:spcAft>
        <a:defRPr sz="3600">
          <a:solidFill>
            <a:schemeClr val="tx1"/>
          </a:solidFill>
          <a:latin typeface="+mn-lt"/>
          <a:ea typeface="+mn-ea"/>
          <a:cs typeface="+mn-cs"/>
          <a:sym typeface="Roboto Regular" charset="0"/>
        </a:defRPr>
      </a:lvl2pPr>
      <a:lvl3pPr algn="ctr" rtl="0" fontAlgn="base">
        <a:spcBef>
          <a:spcPct val="0"/>
        </a:spcBef>
        <a:spcAft>
          <a:spcPct val="0"/>
        </a:spcAft>
        <a:defRPr sz="3600">
          <a:solidFill>
            <a:schemeClr val="tx1"/>
          </a:solidFill>
          <a:latin typeface="+mn-lt"/>
          <a:ea typeface="+mn-ea"/>
          <a:cs typeface="+mn-cs"/>
          <a:sym typeface="Roboto Regular" charset="0"/>
        </a:defRPr>
      </a:lvl3pPr>
      <a:lvl4pPr algn="ctr" rtl="0" fontAlgn="base">
        <a:spcBef>
          <a:spcPct val="0"/>
        </a:spcBef>
        <a:spcAft>
          <a:spcPct val="0"/>
        </a:spcAft>
        <a:defRPr sz="3600">
          <a:solidFill>
            <a:schemeClr val="tx1"/>
          </a:solidFill>
          <a:latin typeface="+mn-lt"/>
          <a:ea typeface="+mn-ea"/>
          <a:cs typeface="+mn-cs"/>
          <a:sym typeface="Roboto Regular" charset="0"/>
        </a:defRPr>
      </a:lvl4pPr>
      <a:lvl5pPr algn="ctr" rtl="0" fontAlgn="base">
        <a:spcBef>
          <a:spcPct val="0"/>
        </a:spcBef>
        <a:spcAft>
          <a:spcPct val="0"/>
        </a:spcAft>
        <a:defRPr sz="3600">
          <a:solidFill>
            <a:schemeClr val="tx1"/>
          </a:solidFill>
          <a:latin typeface="+mn-lt"/>
          <a:ea typeface="+mn-ea"/>
          <a:cs typeface="+mn-cs"/>
          <a:sym typeface="Roboto Regular" charset="0"/>
        </a:defRPr>
      </a:lvl5pPr>
      <a:lvl6pPr marL="457200" algn="ctr" rtl="0" fontAlgn="base">
        <a:spcBef>
          <a:spcPct val="0"/>
        </a:spcBef>
        <a:spcAft>
          <a:spcPct val="0"/>
        </a:spcAft>
        <a:defRPr sz="3600">
          <a:solidFill>
            <a:schemeClr val="tx1"/>
          </a:solidFill>
          <a:latin typeface="+mn-lt"/>
          <a:ea typeface="+mn-ea"/>
          <a:cs typeface="+mn-cs"/>
          <a:sym typeface="Roboto Regular" charset="0"/>
        </a:defRPr>
      </a:lvl6pPr>
      <a:lvl7pPr marL="914400" algn="ctr" rtl="0" fontAlgn="base">
        <a:spcBef>
          <a:spcPct val="0"/>
        </a:spcBef>
        <a:spcAft>
          <a:spcPct val="0"/>
        </a:spcAft>
        <a:defRPr sz="3600">
          <a:solidFill>
            <a:schemeClr val="tx1"/>
          </a:solidFill>
          <a:latin typeface="+mn-lt"/>
          <a:ea typeface="+mn-ea"/>
          <a:cs typeface="+mn-cs"/>
          <a:sym typeface="Roboto Regular" charset="0"/>
        </a:defRPr>
      </a:lvl7pPr>
      <a:lvl8pPr marL="1371600" algn="ctr" rtl="0" fontAlgn="base">
        <a:spcBef>
          <a:spcPct val="0"/>
        </a:spcBef>
        <a:spcAft>
          <a:spcPct val="0"/>
        </a:spcAft>
        <a:defRPr sz="3600">
          <a:solidFill>
            <a:schemeClr val="tx1"/>
          </a:solidFill>
          <a:latin typeface="+mn-lt"/>
          <a:ea typeface="+mn-ea"/>
          <a:cs typeface="+mn-cs"/>
          <a:sym typeface="Roboto Regular" charset="0"/>
        </a:defRPr>
      </a:lvl8pPr>
      <a:lvl9pPr marL="1828800" algn="ctr" rtl="0" fontAlgn="base">
        <a:spcBef>
          <a:spcPct val="0"/>
        </a:spcBef>
        <a:spcAft>
          <a:spcPct val="0"/>
        </a:spcAft>
        <a:defRPr sz="3600">
          <a:solidFill>
            <a:schemeClr val="tx1"/>
          </a:solidFill>
          <a:latin typeface="+mn-lt"/>
          <a:ea typeface="+mn-ea"/>
          <a:cs typeface="+mn-cs"/>
          <a:sym typeface="Roboto Regula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97000">
              <a:schemeClr val="bg1">
                <a:lumMod val="9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8940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p:timing>
    <p:tnLst>
      <p:par>
        <p:cTn id="1" dur="indefinite" restart="never" nodeType="tmRoot"/>
      </p:par>
    </p:tnLst>
  </p:timing>
  <p:txStyles>
    <p:titleStyle>
      <a:lvl1pPr algn="ctr" rtl="0" fontAlgn="base">
        <a:spcBef>
          <a:spcPct val="0"/>
        </a:spcBef>
        <a:spcAft>
          <a:spcPct val="0"/>
        </a:spcAft>
        <a:defRPr sz="3600">
          <a:solidFill>
            <a:schemeClr val="tx1"/>
          </a:solidFill>
          <a:latin typeface="+mj-lt"/>
          <a:ea typeface="+mj-ea"/>
          <a:cs typeface="+mj-cs"/>
          <a:sym typeface="Roboto Regular" charset="0"/>
        </a:defRPr>
      </a:lvl1pPr>
      <a:lvl2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2pPr>
      <a:lvl3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3pPr>
      <a:lvl4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4pPr>
      <a:lvl5pPr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5pPr>
      <a:lvl6pPr marL="4572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6pPr>
      <a:lvl7pPr marL="9144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7pPr>
      <a:lvl8pPr marL="13716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8pPr>
      <a:lvl9pPr marL="1828800" algn="ctr" rtl="0" fontAlgn="base">
        <a:spcBef>
          <a:spcPct val="0"/>
        </a:spcBef>
        <a:spcAft>
          <a:spcPct val="0"/>
        </a:spcAft>
        <a:defRPr sz="3600">
          <a:solidFill>
            <a:schemeClr val="tx1"/>
          </a:solidFill>
          <a:latin typeface="Roboto Regular" charset="0"/>
          <a:ea typeface="Heiti SC Light" charset="0"/>
          <a:cs typeface="Heiti SC Light" charset="0"/>
          <a:sym typeface="Roboto Regular" charset="0"/>
        </a:defRPr>
      </a:lvl9pPr>
    </p:titleStyle>
    <p:bodyStyle>
      <a:lvl1pPr algn="ctr" rtl="0" fontAlgn="base">
        <a:spcBef>
          <a:spcPct val="0"/>
        </a:spcBef>
        <a:spcAft>
          <a:spcPct val="0"/>
        </a:spcAft>
        <a:defRPr sz="3600">
          <a:solidFill>
            <a:schemeClr val="tx1"/>
          </a:solidFill>
          <a:latin typeface="+mn-lt"/>
          <a:ea typeface="+mn-ea"/>
          <a:cs typeface="+mn-cs"/>
          <a:sym typeface="Roboto Regular" charset="0"/>
        </a:defRPr>
      </a:lvl1pPr>
      <a:lvl2pPr algn="ctr" rtl="0" fontAlgn="base">
        <a:spcBef>
          <a:spcPct val="0"/>
        </a:spcBef>
        <a:spcAft>
          <a:spcPct val="0"/>
        </a:spcAft>
        <a:defRPr sz="3600">
          <a:solidFill>
            <a:schemeClr val="tx1"/>
          </a:solidFill>
          <a:latin typeface="+mn-lt"/>
          <a:ea typeface="+mn-ea"/>
          <a:cs typeface="+mn-cs"/>
          <a:sym typeface="Roboto Regular" charset="0"/>
        </a:defRPr>
      </a:lvl2pPr>
      <a:lvl3pPr algn="ctr" rtl="0" fontAlgn="base">
        <a:spcBef>
          <a:spcPct val="0"/>
        </a:spcBef>
        <a:spcAft>
          <a:spcPct val="0"/>
        </a:spcAft>
        <a:defRPr sz="3600">
          <a:solidFill>
            <a:schemeClr val="tx1"/>
          </a:solidFill>
          <a:latin typeface="+mn-lt"/>
          <a:ea typeface="+mn-ea"/>
          <a:cs typeface="+mn-cs"/>
          <a:sym typeface="Roboto Regular" charset="0"/>
        </a:defRPr>
      </a:lvl3pPr>
      <a:lvl4pPr algn="ctr" rtl="0" fontAlgn="base">
        <a:spcBef>
          <a:spcPct val="0"/>
        </a:spcBef>
        <a:spcAft>
          <a:spcPct val="0"/>
        </a:spcAft>
        <a:defRPr sz="3600">
          <a:solidFill>
            <a:schemeClr val="tx1"/>
          </a:solidFill>
          <a:latin typeface="+mn-lt"/>
          <a:ea typeface="+mn-ea"/>
          <a:cs typeface="+mn-cs"/>
          <a:sym typeface="Roboto Regular" charset="0"/>
        </a:defRPr>
      </a:lvl4pPr>
      <a:lvl5pPr algn="ctr" rtl="0" fontAlgn="base">
        <a:spcBef>
          <a:spcPct val="0"/>
        </a:spcBef>
        <a:spcAft>
          <a:spcPct val="0"/>
        </a:spcAft>
        <a:defRPr sz="3600">
          <a:solidFill>
            <a:schemeClr val="tx1"/>
          </a:solidFill>
          <a:latin typeface="+mn-lt"/>
          <a:ea typeface="+mn-ea"/>
          <a:cs typeface="+mn-cs"/>
          <a:sym typeface="Roboto Regular" charset="0"/>
        </a:defRPr>
      </a:lvl5pPr>
      <a:lvl6pPr marL="457200" algn="ctr" rtl="0" fontAlgn="base">
        <a:spcBef>
          <a:spcPct val="0"/>
        </a:spcBef>
        <a:spcAft>
          <a:spcPct val="0"/>
        </a:spcAft>
        <a:defRPr sz="3600">
          <a:solidFill>
            <a:schemeClr val="tx1"/>
          </a:solidFill>
          <a:latin typeface="+mn-lt"/>
          <a:ea typeface="+mn-ea"/>
          <a:cs typeface="+mn-cs"/>
          <a:sym typeface="Roboto Regular" charset="0"/>
        </a:defRPr>
      </a:lvl6pPr>
      <a:lvl7pPr marL="914400" algn="ctr" rtl="0" fontAlgn="base">
        <a:spcBef>
          <a:spcPct val="0"/>
        </a:spcBef>
        <a:spcAft>
          <a:spcPct val="0"/>
        </a:spcAft>
        <a:defRPr sz="3600">
          <a:solidFill>
            <a:schemeClr val="tx1"/>
          </a:solidFill>
          <a:latin typeface="+mn-lt"/>
          <a:ea typeface="+mn-ea"/>
          <a:cs typeface="+mn-cs"/>
          <a:sym typeface="Roboto Regular" charset="0"/>
        </a:defRPr>
      </a:lvl7pPr>
      <a:lvl8pPr marL="1371600" algn="ctr" rtl="0" fontAlgn="base">
        <a:spcBef>
          <a:spcPct val="0"/>
        </a:spcBef>
        <a:spcAft>
          <a:spcPct val="0"/>
        </a:spcAft>
        <a:defRPr sz="3600">
          <a:solidFill>
            <a:schemeClr val="tx1"/>
          </a:solidFill>
          <a:latin typeface="+mn-lt"/>
          <a:ea typeface="+mn-ea"/>
          <a:cs typeface="+mn-cs"/>
          <a:sym typeface="Roboto Regular" charset="0"/>
        </a:defRPr>
      </a:lvl8pPr>
      <a:lvl9pPr marL="1828800" algn="ctr" rtl="0" fontAlgn="base">
        <a:spcBef>
          <a:spcPct val="0"/>
        </a:spcBef>
        <a:spcAft>
          <a:spcPct val="0"/>
        </a:spcAft>
        <a:defRPr sz="3600">
          <a:solidFill>
            <a:schemeClr val="tx1"/>
          </a:solidFill>
          <a:latin typeface="+mn-lt"/>
          <a:ea typeface="+mn-ea"/>
          <a:cs typeface="+mn-cs"/>
          <a:sym typeface="Roboto Regula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0774"/>
            <a:ext cx="24384000" cy="2419701"/>
          </a:xfrm>
          <a:prstGeom prst="rect">
            <a:avLst/>
          </a:prstGeom>
          <a:noFill/>
        </p:spPr>
        <p:txBody>
          <a:bodyPr wrap="square" rtlCol="0">
            <a:spAutoFit/>
          </a:bodyPr>
          <a:lstStyle/>
          <a:p>
            <a:pPr>
              <a:lnSpc>
                <a:spcPts val="21100"/>
              </a:lnSpc>
            </a:pPr>
            <a:r>
              <a:rPr lang="en-US" sz="88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 </a:t>
            </a:r>
            <a:r>
              <a:rPr lang="en-US" sz="88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PFSA</a:t>
            </a:r>
            <a:endParaRPr lang="en-US" sz="88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endParaRPr>
          </a:p>
        </p:txBody>
      </p:sp>
      <p:sp>
        <p:nvSpPr>
          <p:cNvPr id="10" name="Rectangle 9"/>
          <p:cNvSpPr/>
          <p:nvPr/>
        </p:nvSpPr>
        <p:spPr>
          <a:xfrm>
            <a:off x="863600" y="965200"/>
            <a:ext cx="3064933" cy="2607733"/>
          </a:xfrm>
          <a:prstGeom prst="rect">
            <a:avLst/>
          </a:prstGeom>
        </p:spPr>
        <p:txBody>
          <a:bodyPr wrap="none" rtlCol="0" anchor="ctr">
            <a:spAutoFit/>
          </a:bodyPr>
          <a:lstStyle/>
          <a:p>
            <a:pPr algn="ctr"/>
            <a:endParaRPr lang="en-US"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12" name="TextBox 11"/>
          <p:cNvSpPr txBox="1"/>
          <p:nvPr/>
        </p:nvSpPr>
        <p:spPr>
          <a:xfrm>
            <a:off x="0" y="511053"/>
            <a:ext cx="6748738" cy="1323439"/>
          </a:xfrm>
          <a:prstGeom prst="rect">
            <a:avLst/>
          </a:prstGeom>
          <a:solidFill>
            <a:srgbClr val="C00000"/>
          </a:solidFill>
          <a:ln>
            <a:noFill/>
          </a:ln>
        </p:spPr>
        <p:txBody>
          <a:bodyPr wrap="square" lIns="457200" rtlCol="0">
            <a:spAutoFit/>
          </a:bodyPr>
          <a:lstStyle/>
          <a:p>
            <a:pPr algn="l"/>
            <a:r>
              <a:rPr lang="en-US" sz="8000" b="1" cap="all" dirty="0" smtClean="0">
                <a:solidFill>
                  <a:schemeClr val="bg1"/>
                </a:solidFill>
                <a:latin typeface="Calibri" panose="020F0502020204030204" pitchFamily="34" charset="0"/>
              </a:rPr>
              <a:t>GPS Insight</a:t>
            </a:r>
          </a:p>
        </p:txBody>
      </p:sp>
      <p:pic>
        <p:nvPicPr>
          <p:cNvPr id="4" name="Picture 3"/>
          <p:cNvPicPr>
            <a:picLocks noChangeAspect="1"/>
          </p:cNvPicPr>
          <p:nvPr/>
        </p:nvPicPr>
        <p:blipFill>
          <a:blip r:embed="rId3"/>
          <a:stretch>
            <a:fillRect/>
          </a:stretch>
        </p:blipFill>
        <p:spPr>
          <a:xfrm>
            <a:off x="2103278" y="4538665"/>
            <a:ext cx="21515166" cy="4199137"/>
          </a:xfrm>
          <a:prstGeom prst="rect">
            <a:avLst/>
          </a:prstGeom>
        </p:spPr>
      </p:pic>
    </p:spTree>
    <p:extLst>
      <p:ext uri="{BB962C8B-B14F-4D97-AF65-F5344CB8AC3E}">
        <p14:creationId xmlns:p14="http://schemas.microsoft.com/office/powerpoint/2010/main" val="6758284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881"/>
          <a:stretch/>
        </p:blipFill>
        <p:spPr>
          <a:xfrm>
            <a:off x="1621" y="114300"/>
            <a:ext cx="24382379" cy="12553950"/>
          </a:xfrm>
          <a:prstGeom prst="rect">
            <a:avLst/>
          </a:prstGeom>
        </p:spPr>
      </p:pic>
      <p:sp>
        <p:nvSpPr>
          <p:cNvPr id="2" name="Text Placeholder 1"/>
          <p:cNvSpPr>
            <a:spLocks noGrp="1"/>
          </p:cNvSpPr>
          <p:nvPr>
            <p:ph type="body" sz="half" idx="10"/>
          </p:nvPr>
        </p:nvSpPr>
        <p:spPr>
          <a:xfrm>
            <a:off x="1620" y="133350"/>
            <a:ext cx="6322979" cy="905092"/>
          </a:xfrm>
        </p:spPr>
        <p:txBody>
          <a:bodyPr/>
          <a:lstStyle/>
          <a:p>
            <a:r>
              <a:rPr lang="en-US" dirty="0" smtClean="0"/>
              <a:t>Dashboard Interface</a:t>
            </a:r>
            <a:endParaRPr lang="en-US" dirty="0"/>
          </a:p>
        </p:txBody>
      </p:sp>
      <p:sp>
        <p:nvSpPr>
          <p:cNvPr id="12" name="Pentagon 11"/>
          <p:cNvSpPr/>
          <p:nvPr/>
        </p:nvSpPr>
        <p:spPr>
          <a:xfrm rot="1670554" flipH="1">
            <a:off x="1539108" y="10415274"/>
            <a:ext cx="4797926" cy="1136008"/>
          </a:xfrm>
          <a:prstGeom prst="homePlat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38912" tIns="219456" rIns="438912" bIns="219456" rtlCol="0" anchor="ctr"/>
          <a:lstStyle/>
          <a:p>
            <a:pPr>
              <a:spcBef>
                <a:spcPts val="1440"/>
              </a:spcBef>
            </a:pPr>
            <a:r>
              <a:rPr lang="en-US" sz="2200" dirty="0" smtClean="0">
                <a:solidFill>
                  <a:schemeClr val="tx1">
                    <a:lumMod val="65000"/>
                    <a:lumOff val="35000"/>
                  </a:schemeClr>
                </a:solidFill>
                <a:latin typeface="Georgia"/>
                <a:cs typeface="Georgia"/>
              </a:rPr>
              <a:t>30+ configurable drag-and-drop dashlets are available</a:t>
            </a:r>
            <a:endParaRPr lang="en-US" sz="2200" dirty="0">
              <a:solidFill>
                <a:schemeClr val="tx1">
                  <a:lumMod val="65000"/>
                  <a:lumOff val="35000"/>
                </a:schemeClr>
              </a:solidFill>
              <a:latin typeface="Georgia"/>
              <a:cs typeface="Georgia"/>
            </a:endParaRPr>
          </a:p>
        </p:txBody>
      </p:sp>
      <p:sp>
        <p:nvSpPr>
          <p:cNvPr id="16" name="TextBox 15"/>
          <p:cNvSpPr txBox="1"/>
          <p:nvPr/>
        </p:nvSpPr>
        <p:spPr>
          <a:xfrm>
            <a:off x="10132978" y="10088074"/>
            <a:ext cx="6745322" cy="2308324"/>
          </a:xfrm>
          <a:prstGeom prst="rect">
            <a:avLst/>
          </a:prstGeom>
          <a:solidFill>
            <a:schemeClr val="tx1">
              <a:lumMod val="65000"/>
              <a:lumOff val="35000"/>
            </a:schemeClr>
          </a:solidFill>
          <a:ln w="50800"/>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800" spc="-100" dirty="0">
                <a:latin typeface="Calibri" panose="020F0502020204030204" pitchFamily="34" charset="0"/>
              </a:rPr>
              <a:t>Customize and save multiple layouts (e.g., </a:t>
            </a:r>
            <a:r>
              <a:rPr lang="en-US" sz="4800" spc="-100" dirty="0" smtClean="0">
                <a:latin typeface="Calibri" panose="020F0502020204030204" pitchFamily="34" charset="0"/>
              </a:rPr>
              <a:t>Dispatching</a:t>
            </a:r>
            <a:r>
              <a:rPr lang="en-US" sz="4800" spc="-100" dirty="0">
                <a:latin typeface="Calibri" panose="020F0502020204030204" pitchFamily="34" charset="0"/>
              </a:rPr>
              <a:t>, </a:t>
            </a:r>
            <a:r>
              <a:rPr lang="en-US" sz="4800" spc="-100" dirty="0" smtClean="0">
                <a:latin typeface="Calibri" panose="020F0502020204030204" pitchFamily="34" charset="0"/>
              </a:rPr>
              <a:t>Analytics</a:t>
            </a:r>
            <a:r>
              <a:rPr lang="en-US" sz="4800" spc="-100" dirty="0">
                <a:latin typeface="Calibri" panose="020F0502020204030204" pitchFamily="34" charset="0"/>
              </a:rPr>
              <a:t>, etc.)</a:t>
            </a:r>
          </a:p>
        </p:txBody>
      </p:sp>
    </p:spTree>
    <p:extLst>
      <p:ext uri="{BB962C8B-B14F-4D97-AF65-F5344CB8AC3E}">
        <p14:creationId xmlns:p14="http://schemas.microsoft.com/office/powerpoint/2010/main" val="373939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rotWithShape="1">
          <a:blip r:embed="rId3"/>
          <a:srcRect r="32579"/>
          <a:stretch/>
        </p:blipFill>
        <p:spPr>
          <a:xfrm>
            <a:off x="15016251" y="8838212"/>
            <a:ext cx="5256191" cy="3761704"/>
          </a:xfrm>
          <a:prstGeom prst="rect">
            <a:avLst/>
          </a:prstGeom>
          <a:solidFill>
            <a:schemeClr val="bg1"/>
          </a:solidFill>
          <a:ln>
            <a:solidFill>
              <a:schemeClr val="tx1">
                <a:lumMod val="50000"/>
                <a:lumOff val="50000"/>
              </a:schemeClr>
            </a:solidFill>
          </a:ln>
        </p:spPr>
      </p:pic>
      <p:sp>
        <p:nvSpPr>
          <p:cNvPr id="34" name="Content Placeholder 6"/>
          <p:cNvSpPr txBox="1">
            <a:spLocks/>
          </p:cNvSpPr>
          <p:nvPr/>
        </p:nvSpPr>
        <p:spPr>
          <a:xfrm>
            <a:off x="521899" y="1042739"/>
            <a:ext cx="8338616" cy="1417737"/>
          </a:xfrm>
          <a:prstGeom prst="rect">
            <a:avLst/>
          </a:prstGeom>
        </p:spPr>
        <p:txBody>
          <a:bodyPr/>
          <a:lstStyle>
            <a:lvl1pPr marL="0" indent="0" algn="l" defTabSz="1371566" rtl="0" eaLnBrk="1" latinLnBrk="0" hangingPunct="1">
              <a:lnSpc>
                <a:spcPct val="90000"/>
              </a:lnSpc>
              <a:spcBef>
                <a:spcPts val="1500"/>
              </a:spcBef>
              <a:buFont typeface="Arial" panose="020B0604020202020204" pitchFamily="34" charset="0"/>
              <a:buNone/>
              <a:defRPr sz="2000" kern="120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lvl1pPr>
            <a:lvl2pPr marL="685783" indent="0" algn="l" defTabSz="1371566" rtl="0" eaLnBrk="1" latinLnBrk="0" hangingPunct="1">
              <a:lnSpc>
                <a:spcPct val="90000"/>
              </a:lnSpc>
              <a:spcBef>
                <a:spcPts val="751"/>
              </a:spcBef>
              <a:buFont typeface="Arial" panose="020B0604020202020204" pitchFamily="34" charset="0"/>
              <a:buNone/>
              <a:defRPr sz="36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371566" indent="0" algn="l" defTabSz="1371566" rtl="0" eaLnBrk="1" latinLnBrk="0" hangingPunct="1">
              <a:lnSpc>
                <a:spcPct val="90000"/>
              </a:lnSpc>
              <a:spcBef>
                <a:spcPts val="751"/>
              </a:spcBef>
              <a:buFont typeface="Arial" panose="020B0604020202020204" pitchFamily="34" charset="0"/>
              <a:buNone/>
              <a:defRPr sz="3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2057349" indent="0" algn="l" defTabSz="1371566" rtl="0" eaLnBrk="1" latinLnBrk="0" hangingPunct="1">
              <a:lnSpc>
                <a:spcPct val="90000"/>
              </a:lnSpc>
              <a:spcBef>
                <a:spcPts val="751"/>
              </a:spcBef>
              <a:buFont typeface="Arial" panose="020B0604020202020204" pitchFamily="34" charset="0"/>
              <a:buNone/>
              <a:defRPr sz="27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743131" indent="0" algn="l" defTabSz="1371566" rtl="0" eaLnBrk="1" latinLnBrk="0" hangingPunct="1">
              <a:lnSpc>
                <a:spcPct val="90000"/>
              </a:lnSpc>
              <a:spcBef>
                <a:spcPts val="751"/>
              </a:spcBef>
              <a:buFont typeface="Arial" panose="020B0604020202020204" pitchFamily="34" charset="0"/>
              <a:buNone/>
              <a:defRPr sz="27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3771806" indent="-342891" algn="l" defTabSz="1371566" rtl="0" eaLnBrk="1" latinLnBrk="0" hangingPunct="1">
              <a:lnSpc>
                <a:spcPct val="90000"/>
              </a:lnSpc>
              <a:spcBef>
                <a:spcPts val="751"/>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1"/>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1"/>
              </a:spcBef>
              <a:buFont typeface="Arial" panose="020B0604020202020204" pitchFamily="34" charset="0"/>
              <a:buChar char="•"/>
              <a:defRPr sz="2700" kern="1200">
                <a:solidFill>
                  <a:schemeClr val="tx1"/>
                </a:solidFill>
                <a:latin typeface="+mn-lt"/>
                <a:ea typeface="+mn-ea"/>
                <a:cs typeface="+mn-cs"/>
              </a:defRPr>
            </a:lvl8pPr>
            <a:lvl9pPr marL="5829154" indent="-342891" algn="l" defTabSz="1371566" rtl="0" eaLnBrk="1" latinLnBrk="0" hangingPunct="1">
              <a:lnSpc>
                <a:spcPct val="90000"/>
              </a:lnSpc>
              <a:spcBef>
                <a:spcPts val="751"/>
              </a:spcBef>
              <a:buFont typeface="Arial" panose="020B0604020202020204" pitchFamily="34" charset="0"/>
              <a:buChar char="•"/>
              <a:defRPr sz="2700" kern="1200">
                <a:solidFill>
                  <a:schemeClr val="tx1"/>
                </a:solidFill>
                <a:latin typeface="+mn-lt"/>
                <a:ea typeface="+mn-ea"/>
                <a:cs typeface="+mn-cs"/>
              </a:defRPr>
            </a:lvl9pPr>
          </a:lstStyle>
          <a:p>
            <a:r>
              <a:rPr lang="en-US" sz="4600" b="1" i="1" dirty="0" smtClean="0">
                <a:solidFill>
                  <a:schemeClr val="tx1"/>
                </a:solidFill>
                <a:latin typeface="Calibri Light" panose="020F0302020204030204" pitchFamily="34" charset="0"/>
                <a:ea typeface="Lato Medium" panose="020F0502020204030203" pitchFamily="34" charset="0"/>
                <a:cs typeface="Lato Medium" panose="020F0502020204030203" pitchFamily="34" charset="0"/>
              </a:rPr>
              <a:t>We help you analyze the data, too!</a:t>
            </a:r>
          </a:p>
          <a:p>
            <a:r>
              <a:rPr lang="en-US" sz="3200" b="1" i="1" dirty="0" smtClean="0">
                <a:solidFill>
                  <a:schemeClr val="tx1"/>
                </a:solidFill>
                <a:latin typeface="Calibri Light" panose="020F0302020204030204" pitchFamily="34" charset="0"/>
                <a:ea typeface="Lato Medium" panose="020F0502020204030203" pitchFamily="34" charset="0"/>
                <a:cs typeface="Lato Medium" panose="020F0502020204030203" pitchFamily="34" charset="0"/>
              </a:rPr>
              <a:t>In addition to 40+ included reports.</a:t>
            </a:r>
            <a:endParaRPr lang="en-US" sz="3200" b="1" i="1" dirty="0">
              <a:solidFill>
                <a:schemeClr val="tx1"/>
              </a:solidFill>
              <a:latin typeface="Calibri Light" panose="020F0302020204030204" pitchFamily="34" charset="0"/>
              <a:ea typeface="Lato Medium" panose="020F0502020204030203" pitchFamily="34" charset="0"/>
              <a:cs typeface="Lato Medium" panose="020F0502020204030203" pitchFamily="34" charset="0"/>
            </a:endParaRPr>
          </a:p>
        </p:txBody>
      </p:sp>
      <p:pic>
        <p:nvPicPr>
          <p:cNvPr id="3" name="Picture 2"/>
          <p:cNvPicPr>
            <a:picLocks noChangeAspect="1"/>
          </p:cNvPicPr>
          <p:nvPr/>
        </p:nvPicPr>
        <p:blipFill>
          <a:blip r:embed="rId4"/>
          <a:stretch>
            <a:fillRect/>
          </a:stretch>
        </p:blipFill>
        <p:spPr>
          <a:xfrm>
            <a:off x="16539878" y="1952369"/>
            <a:ext cx="6068243" cy="6885843"/>
          </a:xfrm>
          <a:prstGeom prst="rect">
            <a:avLst/>
          </a:prstGeom>
          <a:ln>
            <a:solidFill>
              <a:schemeClr val="tx1">
                <a:lumMod val="50000"/>
                <a:lumOff val="50000"/>
              </a:schemeClr>
            </a:solidFill>
          </a:ln>
        </p:spPr>
      </p:pic>
      <p:pic>
        <p:nvPicPr>
          <p:cNvPr id="8" name="Picture 7"/>
          <p:cNvPicPr>
            <a:picLocks noChangeAspect="1"/>
          </p:cNvPicPr>
          <p:nvPr/>
        </p:nvPicPr>
        <p:blipFill>
          <a:blip r:embed="rId5"/>
          <a:stretch>
            <a:fillRect/>
          </a:stretch>
        </p:blipFill>
        <p:spPr>
          <a:xfrm>
            <a:off x="9119926" y="410361"/>
            <a:ext cx="7523809" cy="8419048"/>
          </a:xfrm>
          <a:prstGeom prst="rect">
            <a:avLst/>
          </a:prstGeom>
          <a:ln>
            <a:solidFill>
              <a:schemeClr val="tx1">
                <a:lumMod val="50000"/>
                <a:lumOff val="50000"/>
              </a:schemeClr>
            </a:solidFill>
          </a:ln>
        </p:spPr>
      </p:pic>
      <p:pic>
        <p:nvPicPr>
          <p:cNvPr id="9" name="Picture 8"/>
          <p:cNvPicPr>
            <a:picLocks noChangeAspect="1"/>
          </p:cNvPicPr>
          <p:nvPr/>
        </p:nvPicPr>
        <p:blipFill>
          <a:blip r:embed="rId6"/>
          <a:stretch>
            <a:fillRect/>
          </a:stretch>
        </p:blipFill>
        <p:spPr>
          <a:xfrm>
            <a:off x="644534" y="3287501"/>
            <a:ext cx="7647619" cy="9047619"/>
          </a:xfrm>
          <a:prstGeom prst="rect">
            <a:avLst/>
          </a:prstGeom>
          <a:ln>
            <a:solidFill>
              <a:schemeClr val="tx1">
                <a:lumMod val="50000"/>
                <a:lumOff val="50000"/>
              </a:schemeClr>
            </a:solidFill>
          </a:ln>
        </p:spPr>
      </p:pic>
      <p:pic>
        <p:nvPicPr>
          <p:cNvPr id="11" name="Picture 10"/>
          <p:cNvPicPr>
            <a:picLocks noChangeAspect="1"/>
          </p:cNvPicPr>
          <p:nvPr/>
        </p:nvPicPr>
        <p:blipFill>
          <a:blip r:embed="rId7"/>
          <a:stretch>
            <a:fillRect/>
          </a:stretch>
        </p:blipFill>
        <p:spPr>
          <a:xfrm>
            <a:off x="7446310" y="4999916"/>
            <a:ext cx="7552381" cy="7600000"/>
          </a:xfrm>
          <a:prstGeom prst="rect">
            <a:avLst/>
          </a:prstGeom>
          <a:ln>
            <a:solidFill>
              <a:schemeClr val="tx1">
                <a:lumMod val="50000"/>
                <a:lumOff val="50000"/>
              </a:schemeClr>
            </a:solidFill>
          </a:ln>
        </p:spPr>
      </p:pic>
      <p:pic>
        <p:nvPicPr>
          <p:cNvPr id="85" name="Picture 84"/>
          <p:cNvPicPr>
            <a:picLocks noChangeAspect="1"/>
          </p:cNvPicPr>
          <p:nvPr/>
        </p:nvPicPr>
        <p:blipFill rotWithShape="1">
          <a:blip r:embed="rId8" cstate="email">
            <a:extLst>
              <a:ext uri="{28A0092B-C50C-407E-A947-70E740481C1C}">
                <a14:useLocalDpi xmlns:a14="http://schemas.microsoft.com/office/drawing/2010/main"/>
              </a:ext>
            </a:extLst>
          </a:blip>
          <a:srcRect r="34421"/>
          <a:stretch/>
        </p:blipFill>
        <p:spPr>
          <a:xfrm>
            <a:off x="18837906" y="7179231"/>
            <a:ext cx="5169959" cy="4934302"/>
          </a:xfrm>
          <a:prstGeom prst="rect">
            <a:avLst/>
          </a:prstGeom>
          <a:ln>
            <a:solidFill>
              <a:schemeClr val="tx1">
                <a:lumMod val="50000"/>
                <a:lumOff val="50000"/>
              </a:schemeClr>
            </a:solidFill>
          </a:ln>
        </p:spPr>
      </p:pic>
    </p:spTree>
    <p:extLst>
      <p:ext uri="{BB962C8B-B14F-4D97-AF65-F5344CB8AC3E}">
        <p14:creationId xmlns:p14="http://schemas.microsoft.com/office/powerpoint/2010/main" val="199614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0" y="111377"/>
            <a:ext cx="24384000" cy="2670042"/>
          </a:xfrm>
          <a:prstGeom prst="rect">
            <a:avLst/>
          </a:prstGeom>
          <a:solidFill>
            <a:schemeClr val="bg1">
              <a:lumMod val="95000"/>
              <a:alpha val="6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3" name="Text Placeholder 5"/>
          <p:cNvSpPr>
            <a:spLocks noGrp="1"/>
          </p:cNvSpPr>
          <p:nvPr>
            <p:ph type="body" sz="half" idx="10"/>
          </p:nvPr>
        </p:nvSpPr>
        <p:spPr>
          <a:xfrm>
            <a:off x="-2" y="536328"/>
            <a:ext cx="14474759" cy="1759003"/>
          </a:xfrm>
        </p:spPr>
        <p:txBody>
          <a:bodyPr lIns="731520" anchor="ctr"/>
          <a:lstStyle/>
          <a:p>
            <a:r>
              <a:rPr lang="en-US" sz="7200" dirty="0" smtClean="0"/>
              <a:t>Integration (API</a:t>
            </a:r>
            <a:r>
              <a:rPr lang="en-US" sz="7200" cap="none" dirty="0" smtClean="0"/>
              <a:t>s</a:t>
            </a:r>
            <a:r>
              <a:rPr lang="en-US" sz="7200" dirty="0" smtClean="0"/>
              <a:t>) Included</a:t>
            </a:r>
            <a:endParaRPr lang="en-US" sz="7200" dirty="0"/>
          </a:p>
        </p:txBody>
      </p:sp>
      <p:grpSp>
        <p:nvGrpSpPr>
          <p:cNvPr id="14" name="Group 13"/>
          <p:cNvGrpSpPr/>
          <p:nvPr/>
        </p:nvGrpSpPr>
        <p:grpSpPr>
          <a:xfrm>
            <a:off x="21653770" y="111377"/>
            <a:ext cx="2670041" cy="2670041"/>
            <a:chOff x="1837314" y="1196766"/>
            <a:chExt cx="5469373" cy="5469373"/>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314" y="1196766"/>
              <a:ext cx="5469373" cy="5469373"/>
            </a:xfrm>
            <a:prstGeom prst="rect">
              <a:avLst/>
            </a:prstGeom>
          </p:spPr>
        </p:pic>
        <p:pic>
          <p:nvPicPr>
            <p:cNvPr id="18" name="Picture 17"/>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024964" y="1778000"/>
              <a:ext cx="1337994" cy="909485"/>
            </a:xfrm>
            <a:prstGeom prst="rect">
              <a:avLst/>
            </a:prstGeom>
          </p:spPr>
        </p:pic>
        <p:pic>
          <p:nvPicPr>
            <p:cNvPr id="19" name="Picture 18"/>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6081610" y="3465871"/>
              <a:ext cx="1010593" cy="1029588"/>
            </a:xfrm>
            <a:prstGeom prst="rect">
              <a:avLst/>
            </a:prstGeom>
          </p:spPr>
        </p:pic>
        <p:pic>
          <p:nvPicPr>
            <p:cNvPr id="20" name="Picture 19" descr="training.eps"/>
            <p:cNvPicPr>
              <a:picLocks noChangeAspect="1"/>
            </p:cNvPicPr>
            <p:nvPr/>
          </p:nvPicPr>
          <p:blipFill>
            <a:blip r:embed="rId6">
              <a:alphaModFix amt="25000"/>
              <a:extLst>
                <a:ext uri="{28A0092B-C50C-407E-A947-70E740481C1C}">
                  <a14:useLocalDpi xmlns:a14="http://schemas.microsoft.com/office/drawing/2010/main" val="0"/>
                </a:ext>
              </a:extLst>
            </a:blip>
            <a:stretch>
              <a:fillRect/>
            </a:stretch>
          </p:blipFill>
          <p:spPr>
            <a:xfrm>
              <a:off x="4946036" y="5276646"/>
              <a:ext cx="1168350" cy="804098"/>
            </a:xfrm>
            <a:prstGeom prst="rect">
              <a:avLst/>
            </a:prstGeom>
            <a:noFill/>
            <a:ln>
              <a:noFill/>
            </a:ln>
          </p:spPr>
        </p:pic>
        <p:pic>
          <p:nvPicPr>
            <p:cNvPr id="21" name="Picture 20"/>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2945215" y="4977363"/>
              <a:ext cx="1028508" cy="1028508"/>
            </a:xfrm>
            <a:prstGeom prst="rect">
              <a:avLst/>
            </a:prstGeom>
          </p:spPr>
        </p:pic>
        <p:pic>
          <p:nvPicPr>
            <p:cNvPr id="22" name="Picture 21" descr="API.eps"/>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066134" y="3269732"/>
              <a:ext cx="1071995" cy="1071995"/>
            </a:xfrm>
            <a:prstGeom prst="rect">
              <a:avLst/>
            </a:prstGeom>
          </p:spPr>
        </p:pic>
        <p:pic>
          <p:nvPicPr>
            <p:cNvPr id="23" name="Picture 22"/>
            <p:cNvPicPr>
              <a:picLocks noChangeAspect="1"/>
            </p:cNvPicPr>
            <p:nvPr/>
          </p:nvPicPr>
          <p:blipFill>
            <a:blip r:embed="rId9">
              <a:alphaModFix amt="25000"/>
              <a:extLst>
                <a:ext uri="{28A0092B-C50C-407E-A947-70E740481C1C}">
                  <a14:useLocalDpi xmlns:a14="http://schemas.microsoft.com/office/drawing/2010/main" val="0"/>
                </a:ext>
              </a:extLst>
            </a:blip>
            <a:stretch>
              <a:fillRect/>
            </a:stretch>
          </p:blipFill>
          <p:spPr>
            <a:xfrm>
              <a:off x="3300412" y="1562674"/>
              <a:ext cx="801806" cy="1124811"/>
            </a:xfrm>
            <a:prstGeom prst="rect">
              <a:avLst/>
            </a:prstGeom>
          </p:spPr>
        </p:pic>
      </p:grpSp>
      <p:pic>
        <p:nvPicPr>
          <p:cNvPr id="29" name="Picture 28" descr="API.eps"/>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12431905" y="591038"/>
            <a:ext cx="1512057" cy="1512057"/>
          </a:xfrm>
          <a:prstGeom prst="rect">
            <a:avLst/>
          </a:prstGeom>
        </p:spPr>
      </p:pic>
      <p:pic>
        <p:nvPicPr>
          <p:cNvPr id="3" name="Picture 2"/>
          <p:cNvPicPr>
            <a:picLocks noChangeAspect="1"/>
          </p:cNvPicPr>
          <p:nvPr/>
        </p:nvPicPr>
        <p:blipFill>
          <a:blip r:embed="rId10"/>
          <a:stretch>
            <a:fillRect/>
          </a:stretch>
        </p:blipFill>
        <p:spPr>
          <a:xfrm>
            <a:off x="4059231" y="2103095"/>
            <a:ext cx="16265538" cy="10449450"/>
          </a:xfrm>
          <a:prstGeom prst="rect">
            <a:avLst/>
          </a:prstGeom>
        </p:spPr>
      </p:pic>
    </p:spTree>
    <p:extLst>
      <p:ext uri="{BB962C8B-B14F-4D97-AF65-F5344CB8AC3E}">
        <p14:creationId xmlns:p14="http://schemas.microsoft.com/office/powerpoint/2010/main" val="44196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7277"/>
            <a:ext cx="24384000" cy="12586164"/>
          </a:xfrm>
          <a:prstGeom prst="rect">
            <a:avLst/>
          </a:prstGeom>
        </p:spPr>
      </p:pic>
      <p:sp>
        <p:nvSpPr>
          <p:cNvPr id="6" name="Rectangle 5"/>
          <p:cNvSpPr/>
          <p:nvPr/>
        </p:nvSpPr>
        <p:spPr>
          <a:xfrm>
            <a:off x="3586581" y="619390"/>
            <a:ext cx="17210837" cy="3139321"/>
          </a:xfrm>
          <a:prstGeom prst="rect">
            <a:avLst/>
          </a:prstGeom>
        </p:spPr>
        <p:txBody>
          <a:bodyPr wrap="square">
            <a:spAutoFit/>
          </a:bodyPr>
          <a:lstStyle/>
          <a:p>
            <a:r>
              <a:rPr lang="en-US" sz="7800" b="1" i="1" spc="-200" dirty="0" smtClean="0">
                <a:solidFill>
                  <a:schemeClr val="bg1"/>
                </a:solidFill>
                <a:effectLst>
                  <a:outerShdw blurRad="50800" dist="38100" dir="2700000" algn="tl" rotWithShape="0">
                    <a:prstClr val="black">
                      <a:alpha val="40000"/>
                    </a:prstClr>
                  </a:outerShdw>
                </a:effectLst>
                <a:latin typeface="Calibri" panose="020F0502020204030204" pitchFamily="34" charset="0"/>
                <a:ea typeface="Open Sans" panose="020B0606030504020204" pitchFamily="34" charset="0"/>
                <a:cs typeface="Open Sans" panose="020B0606030504020204" pitchFamily="34" charset="0"/>
              </a:rPr>
              <a:t>GPS Insight offers a </a:t>
            </a:r>
            <a:r>
              <a:rPr lang="en-US" sz="12000" b="1" i="1" spc="-200" dirty="0" smtClean="0">
                <a:solidFill>
                  <a:schemeClr val="bg1"/>
                </a:solidFill>
                <a:effectLst>
                  <a:outerShdw blurRad="50800" dist="38100" dir="2700000" algn="tl" rotWithShape="0">
                    <a:prstClr val="black">
                      <a:alpha val="40000"/>
                    </a:prstClr>
                  </a:outerShdw>
                </a:effectLst>
                <a:latin typeface="Calibri" panose="020F0502020204030204" pitchFamily="34" charset="0"/>
                <a:ea typeface="Open Sans" panose="020B0606030504020204" pitchFamily="34" charset="0"/>
                <a:cs typeface="Open Sans" panose="020B0606030504020204" pitchFamily="34" charset="0"/>
              </a:rPr>
              <a:t>FREE</a:t>
            </a:r>
            <a:r>
              <a:rPr lang="en-US" sz="7800" b="1" i="1" spc="-200" dirty="0" smtClean="0">
                <a:solidFill>
                  <a:schemeClr val="bg1"/>
                </a:solidFill>
                <a:effectLst>
                  <a:outerShdw blurRad="50800" dist="38100" dir="2700000" algn="tl" rotWithShape="0">
                    <a:prstClr val="black">
                      <a:alpha val="40000"/>
                    </a:prstClr>
                  </a:outerShdw>
                </a:effectLst>
                <a:latin typeface="Calibri" panose="020F0502020204030204" pitchFamily="34" charset="0"/>
                <a:ea typeface="Open Sans" panose="020B0606030504020204" pitchFamily="34" charset="0"/>
                <a:cs typeface="Open Sans" panose="020B0606030504020204" pitchFamily="34" charset="0"/>
              </a:rPr>
              <a:t> pilot to gather baseline data for your fleet for 90 days…</a:t>
            </a:r>
          </a:p>
        </p:txBody>
      </p:sp>
      <p:sp>
        <p:nvSpPr>
          <p:cNvPr id="3" name="Rectangle 2"/>
          <p:cNvSpPr/>
          <p:nvPr/>
        </p:nvSpPr>
        <p:spPr bwMode="auto">
          <a:xfrm>
            <a:off x="3042527" y="3758711"/>
            <a:ext cx="18158005" cy="8534400"/>
          </a:xfrm>
          <a:prstGeom prst="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d-ID"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6275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6355"/>
            <a:ext cx="24356291" cy="12573000"/>
          </a:xfrm>
          <a:prstGeom prst="rect">
            <a:avLst/>
          </a:prstGeom>
        </p:spPr>
      </p:pic>
      <p:sp>
        <p:nvSpPr>
          <p:cNvPr id="2" name="TextBox 1"/>
          <p:cNvSpPr txBox="1"/>
          <p:nvPr/>
        </p:nvSpPr>
        <p:spPr>
          <a:xfrm>
            <a:off x="1566334" y="2209956"/>
            <a:ext cx="21251333" cy="9017853"/>
          </a:xfrm>
          <a:prstGeom prst="rect">
            <a:avLst/>
          </a:prstGeom>
          <a:noFill/>
        </p:spPr>
        <p:txBody>
          <a:bodyPr wrap="square" rtlCol="0">
            <a:spAutoFit/>
          </a:bodyPr>
          <a:lstStyle/>
          <a:p>
            <a:r>
              <a:rPr lang="en-US" sz="280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THANK YOU!</a:t>
            </a:r>
          </a:p>
          <a:p>
            <a:r>
              <a:rPr lang="en-US" sz="12000" i="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QUESTIONS?</a:t>
            </a:r>
          </a:p>
          <a:p>
            <a:r>
              <a:rPr lang="en-US" sz="60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info@gpsinsight.com</a:t>
            </a:r>
          </a:p>
          <a:p>
            <a:r>
              <a:rPr lang="en-US" sz="60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866-477-4321</a:t>
            </a:r>
          </a:p>
          <a:p>
            <a:r>
              <a:rPr lang="en-US" sz="6000" b="1" dirty="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g</a:t>
            </a:r>
            <a:r>
              <a:rPr lang="en-US" sz="6000" b="1"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rPr>
              <a:t>psinsight.com</a:t>
            </a:r>
            <a:endParaRPr lang="en-US" sz="6000" b="1" dirty="0">
              <a:solidFill>
                <a:srgbClr val="FFFFFF"/>
              </a:solidFill>
              <a:effectLst>
                <a:outerShdw blurRad="50800" dist="38100" dir="2700000" algn="tl" rotWithShape="0">
                  <a:prstClr val="black">
                    <a:alpha val="40000"/>
                  </a:prstClr>
                </a:outerShdw>
              </a:effectLst>
              <a:latin typeface="Calibri Light" panose="020F0302020204030204" pitchFamily="34" charset="0"/>
              <a:cs typeface="Calibri"/>
            </a:endParaRPr>
          </a:p>
        </p:txBody>
      </p:sp>
      <p:sp>
        <p:nvSpPr>
          <p:cNvPr id="10" name="Rectangle 9"/>
          <p:cNvSpPr/>
          <p:nvPr/>
        </p:nvSpPr>
        <p:spPr>
          <a:xfrm>
            <a:off x="863600" y="965200"/>
            <a:ext cx="3064933" cy="2607733"/>
          </a:xfrm>
          <a:prstGeom prst="rect">
            <a:avLst/>
          </a:prstGeom>
        </p:spPr>
        <p:txBody>
          <a:bodyPr wrap="none" rtlCol="0" anchor="ctr">
            <a:spAutoFit/>
          </a:bodyPr>
          <a:lstStyle/>
          <a:p>
            <a:endParaRPr lang="en-US" sz="3200" b="1" u="sng" spc="-200" dirty="0" smtClean="0">
              <a:solidFill>
                <a:srgbClr val="000000">
                  <a:lumMod val="75000"/>
                  <a:lumOff val="25000"/>
                </a:srgbClr>
              </a:solidFill>
              <a:latin typeface="Myriad Pro" panose="020B0503030403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bwMode="auto">
          <a:xfrm flipV="1">
            <a:off x="16340667" y="7636960"/>
            <a:ext cx="8043333" cy="33840"/>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0" y="7636960"/>
            <a:ext cx="8026400" cy="16907"/>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048094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1012" y="3542792"/>
            <a:ext cx="4726819" cy="4726819"/>
          </a:xfrm>
          <a:prstGeom prst="ellipse">
            <a:avLst/>
          </a:prstGeom>
          <a:blipFill>
            <a:blip r:embed="rId3"/>
            <a:stretch>
              <a:fillRect/>
            </a:stretch>
          </a:blipFill>
          <a:ln w="114300" cmpd="sng">
            <a:solidFill>
              <a:schemeClr val="tx1">
                <a:lumMod val="75000"/>
                <a:lumOff val="25000"/>
              </a:schemeClr>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6" name="Rectangle 5"/>
          <p:cNvSpPr/>
          <p:nvPr/>
        </p:nvSpPr>
        <p:spPr>
          <a:xfrm>
            <a:off x="1728750" y="7583811"/>
            <a:ext cx="2479653" cy="830997"/>
          </a:xfrm>
          <a:prstGeom prst="rect">
            <a:avLst/>
          </a:prstGeom>
          <a:solidFill>
            <a:schemeClr val="tx1">
              <a:lumMod val="50000"/>
              <a:lumOff val="50000"/>
              <a:alpha val="90000"/>
            </a:schemeClr>
          </a:solidFill>
        </p:spPr>
        <p:txBody>
          <a:bodyPr wrap="none">
            <a:spAutoFit/>
          </a:bodyPr>
          <a:lstStyle/>
          <a:p>
            <a:r>
              <a:rPr lang="en-US" sz="4800" b="1" spc="-100" dirty="0" smtClean="0">
                <a:solidFill>
                  <a:srgbClr val="FFFFFF"/>
                </a:solidFill>
                <a:latin typeface="Calibri" panose="020F0502020204030204" pitchFamily="34" charset="0"/>
                <a:ea typeface="Open Sans" panose="020B0606030504020204" pitchFamily="34" charset="0"/>
                <a:cs typeface="Open Sans" panose="020B0606030504020204" pitchFamily="34" charset="0"/>
              </a:rPr>
              <a:t>Efficiency</a:t>
            </a:r>
            <a:endParaRPr lang="id-ID" sz="4800" spc="-100" dirty="0">
              <a:solidFill>
                <a:srgbClr val="FFFFFF"/>
              </a:solidFill>
              <a:latin typeface="Calibri" panose="020F0502020204030204" pitchFamily="34" charset="0"/>
              <a:ea typeface="Open Sans" panose="020B0606030504020204" pitchFamily="34" charset="0"/>
              <a:cs typeface="Open Sans" panose="020B0606030504020204" pitchFamily="34" charset="0"/>
            </a:endParaRPr>
          </a:p>
        </p:txBody>
      </p:sp>
      <p:sp>
        <p:nvSpPr>
          <p:cNvPr id="8" name="Oval 7"/>
          <p:cNvSpPr/>
          <p:nvPr/>
        </p:nvSpPr>
        <p:spPr>
          <a:xfrm>
            <a:off x="6717182" y="3542791"/>
            <a:ext cx="4726819" cy="4726819"/>
          </a:xfrm>
          <a:prstGeom prst="ellipse">
            <a:avLst/>
          </a:prstGeom>
          <a:blipFill>
            <a:blip r:embed="rId4"/>
            <a:stretch>
              <a:fillRect/>
            </a:stretch>
          </a:blipFill>
          <a:ln w="114300" cmpd="sng">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12" name="Oval 11"/>
          <p:cNvSpPr/>
          <p:nvPr/>
        </p:nvSpPr>
        <p:spPr>
          <a:xfrm>
            <a:off x="12918573" y="3542792"/>
            <a:ext cx="4726819" cy="4726819"/>
          </a:xfrm>
          <a:prstGeom prst="ellipse">
            <a:avLst/>
          </a:prstGeom>
          <a:blipFill dpi="0" rotWithShape="1">
            <a:blip r:embed="rId5"/>
            <a:srcRect/>
            <a:stretch>
              <a:fillRect/>
            </a:stretch>
          </a:blipFill>
          <a:ln w="114300" cmpd="sng">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16" name="Oval 15"/>
          <p:cNvSpPr/>
          <p:nvPr/>
        </p:nvSpPr>
        <p:spPr>
          <a:xfrm>
            <a:off x="19101502" y="3542792"/>
            <a:ext cx="4726819" cy="4726819"/>
          </a:xfrm>
          <a:prstGeom prst="ellipse">
            <a:avLst/>
          </a:prstGeom>
          <a:blipFill>
            <a:blip r:embed="rId6"/>
            <a:stretch>
              <a:fillRect/>
            </a:stretch>
          </a:blipFill>
          <a:ln w="114300" cmpd="sng">
            <a:solidFill>
              <a:schemeClr val="tx1">
                <a:lumMod val="75000"/>
                <a:lumOff val="25000"/>
              </a:schemeClr>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18" name="Rectangle 17"/>
          <p:cNvSpPr/>
          <p:nvPr/>
        </p:nvSpPr>
        <p:spPr>
          <a:xfrm>
            <a:off x="19234834" y="7583811"/>
            <a:ext cx="4528484" cy="830997"/>
          </a:xfrm>
          <a:prstGeom prst="rect">
            <a:avLst/>
          </a:prstGeom>
          <a:solidFill>
            <a:schemeClr val="tx1">
              <a:lumMod val="50000"/>
              <a:lumOff val="50000"/>
              <a:alpha val="90000"/>
            </a:schemeClr>
          </a:solidFill>
        </p:spPr>
        <p:txBody>
          <a:bodyPr wrap="none">
            <a:spAutoFit/>
          </a:bodyPr>
          <a:lstStyle/>
          <a:p>
            <a:r>
              <a:rPr lang="en-US" sz="4800" b="1" spc="-100" dirty="0" smtClean="0">
                <a:solidFill>
                  <a:srgbClr val="FFFFFF"/>
                </a:solidFill>
                <a:latin typeface="Calibri" panose="020F0502020204030204" pitchFamily="34" charset="0"/>
                <a:ea typeface="Open Sans" panose="020B0606030504020204" pitchFamily="34" charset="0"/>
                <a:cs typeface="Open Sans" panose="020B0606030504020204" pitchFamily="34" charset="0"/>
              </a:rPr>
              <a:t>Community Value</a:t>
            </a:r>
            <a:endParaRPr lang="id-ID" sz="4800" spc="-100" dirty="0">
              <a:solidFill>
                <a:srgbClr val="FFFFFF"/>
              </a:solidFill>
              <a:latin typeface="Calibri" panose="020F0502020204030204" pitchFamily="34" charset="0"/>
              <a:ea typeface="Open Sans" panose="020B0606030504020204" pitchFamily="34" charset="0"/>
              <a:cs typeface="Open Sans" panose="020B0606030504020204" pitchFamily="34" charset="0"/>
            </a:endParaRPr>
          </a:p>
        </p:txBody>
      </p:sp>
      <p:sp useBgFill="1">
        <p:nvSpPr>
          <p:cNvPr id="26" name="Rectangle 25"/>
          <p:cNvSpPr/>
          <p:nvPr/>
        </p:nvSpPr>
        <p:spPr>
          <a:xfrm>
            <a:off x="720392" y="1558673"/>
            <a:ext cx="16803474" cy="830997"/>
          </a:xfrm>
          <a:prstGeom prst="rect">
            <a:avLst/>
          </a:prstGeom>
        </p:spPr>
        <p:txBody>
          <a:bodyPr wrap="square">
            <a:spAutoFit/>
          </a:bodyPr>
          <a:lstStyle/>
          <a:p>
            <a:pPr algn="l"/>
            <a:r>
              <a:rPr lang="en-US" sz="4800" i="1" spc="-100" dirty="0" smtClean="0">
                <a:solidFill>
                  <a:schemeClr val="bg1"/>
                </a:solidFill>
                <a:latin typeface="Calibri" panose="020F0502020204030204" pitchFamily="34" charset="0"/>
                <a:ea typeface="Open Sans" panose="020B0606030504020204" pitchFamily="34" charset="0"/>
                <a:cs typeface="Open Sans" panose="020B0606030504020204" pitchFamily="34" charset="0"/>
              </a:rPr>
              <a:t>How can we help you reduce costs of running your fleet</a:t>
            </a:r>
            <a:endParaRPr lang="id-ID" sz="4800" i="1" spc="-100" dirty="0">
              <a:solidFill>
                <a:schemeClr val="bg1"/>
              </a:solidFill>
              <a:latin typeface="Calibri" panose="020F0502020204030204" pitchFamily="34" charset="0"/>
              <a:ea typeface="Open Sans" panose="020B0606030504020204" pitchFamily="34" charset="0"/>
              <a:cs typeface="Open Sans" panose="020B0606030504020204" pitchFamily="34" charset="0"/>
            </a:endParaRPr>
          </a:p>
        </p:txBody>
      </p:sp>
      <p:sp>
        <p:nvSpPr>
          <p:cNvPr id="2" name="Text Placeholder 1"/>
          <p:cNvSpPr>
            <a:spLocks noGrp="1"/>
          </p:cNvSpPr>
          <p:nvPr>
            <p:ph type="body" sz="half" idx="10"/>
          </p:nvPr>
        </p:nvSpPr>
        <p:spPr>
          <a:xfrm>
            <a:off x="761999" y="542708"/>
            <a:ext cx="9762931" cy="905092"/>
          </a:xfrm>
        </p:spPr>
        <p:txBody>
          <a:bodyPr/>
          <a:lstStyle/>
          <a:p>
            <a:r>
              <a:rPr lang="en-US" dirty="0" smtClean="0"/>
              <a:t>GPS Insight: Telematics Solution</a:t>
            </a:r>
            <a:endParaRPr lang="en-US" dirty="0"/>
          </a:p>
        </p:txBody>
      </p:sp>
      <p:sp>
        <p:nvSpPr>
          <p:cNvPr id="19" name="Oval 18"/>
          <p:cNvSpPr/>
          <p:nvPr/>
        </p:nvSpPr>
        <p:spPr>
          <a:xfrm>
            <a:off x="6717181" y="3537569"/>
            <a:ext cx="4726819" cy="4726819"/>
          </a:xfrm>
          <a:prstGeom prst="ellipse">
            <a:avLst/>
          </a:prstGeom>
          <a:noFill/>
          <a:ln w="1143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10" name="Rectangle 9"/>
          <p:cNvSpPr/>
          <p:nvPr/>
        </p:nvSpPr>
        <p:spPr>
          <a:xfrm>
            <a:off x="7549802" y="7583810"/>
            <a:ext cx="3129896" cy="830997"/>
          </a:xfrm>
          <a:prstGeom prst="rect">
            <a:avLst/>
          </a:prstGeom>
          <a:solidFill>
            <a:schemeClr val="tx1">
              <a:lumMod val="50000"/>
              <a:lumOff val="50000"/>
            </a:schemeClr>
          </a:solidFill>
        </p:spPr>
        <p:txBody>
          <a:bodyPr wrap="none">
            <a:spAutoFit/>
          </a:bodyPr>
          <a:lstStyle/>
          <a:p>
            <a:r>
              <a:rPr lang="en-US" sz="4800" b="1" spc="-100" dirty="0" smtClean="0">
                <a:solidFill>
                  <a:srgbClr val="FFFFFF"/>
                </a:solidFill>
                <a:latin typeface="Calibri" panose="020F0502020204030204" pitchFamily="34" charset="0"/>
                <a:ea typeface="Open Sans" panose="020B0606030504020204" pitchFamily="34" charset="0"/>
                <a:cs typeface="Open Sans" panose="020B0606030504020204" pitchFamily="34" charset="0"/>
              </a:rPr>
              <a:t>Productivity</a:t>
            </a:r>
            <a:endParaRPr lang="id-ID" sz="4800" spc="-100" dirty="0">
              <a:solidFill>
                <a:srgbClr val="FFFFFF"/>
              </a:solidFill>
              <a:latin typeface="Calibri" panose="020F0502020204030204" pitchFamily="34" charset="0"/>
              <a:ea typeface="Open Sans" panose="020B0606030504020204" pitchFamily="34" charset="0"/>
              <a:cs typeface="Open Sans" panose="020B0606030504020204" pitchFamily="34" charset="0"/>
            </a:endParaRPr>
          </a:p>
        </p:txBody>
      </p:sp>
      <p:sp>
        <p:nvSpPr>
          <p:cNvPr id="20" name="Oval 19"/>
          <p:cNvSpPr/>
          <p:nvPr/>
        </p:nvSpPr>
        <p:spPr>
          <a:xfrm>
            <a:off x="12863350" y="3537568"/>
            <a:ext cx="4726819" cy="4726819"/>
          </a:xfrm>
          <a:prstGeom prst="ellipse">
            <a:avLst/>
          </a:prstGeom>
          <a:noFill/>
          <a:ln w="1143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a:solidFill>
                <a:srgbClr val="FFFFFF"/>
              </a:solidFill>
            </a:endParaRPr>
          </a:p>
        </p:txBody>
      </p:sp>
      <p:sp>
        <p:nvSpPr>
          <p:cNvPr id="14" name="Rectangle 13"/>
          <p:cNvSpPr/>
          <p:nvPr/>
        </p:nvSpPr>
        <p:spPr>
          <a:xfrm>
            <a:off x="13108425" y="7583811"/>
            <a:ext cx="4415441" cy="830997"/>
          </a:xfrm>
          <a:prstGeom prst="rect">
            <a:avLst/>
          </a:prstGeom>
          <a:solidFill>
            <a:schemeClr val="tx1">
              <a:lumMod val="50000"/>
              <a:lumOff val="50000"/>
              <a:alpha val="90000"/>
            </a:schemeClr>
          </a:solidFill>
        </p:spPr>
        <p:txBody>
          <a:bodyPr wrap="none">
            <a:spAutoFit/>
          </a:bodyPr>
          <a:lstStyle/>
          <a:p>
            <a:r>
              <a:rPr lang="en-US" sz="4800" b="1" spc="-100" dirty="0" smtClean="0">
                <a:solidFill>
                  <a:srgbClr val="FFFFFF"/>
                </a:solidFill>
                <a:latin typeface="Calibri" panose="020F0502020204030204" pitchFamily="34" charset="0"/>
                <a:ea typeface="Open Sans" panose="020B0606030504020204" pitchFamily="34" charset="0"/>
                <a:cs typeface="Open Sans" panose="020B0606030504020204" pitchFamily="34" charset="0"/>
              </a:rPr>
              <a:t>Customer Service</a:t>
            </a:r>
            <a:endParaRPr lang="id-ID" sz="4800" spc="-100" dirty="0">
              <a:solidFill>
                <a:srgbClr val="FFFFFF"/>
              </a:solidFill>
              <a:latin typeface="Calibri" panose="020F0502020204030204" pitchFamily="34" charset="0"/>
              <a:ea typeface="Open Sans" panose="020B0606030504020204" pitchFamily="34" charset="0"/>
              <a:cs typeface="Open Sans" panose="020B0606030504020204" pitchFamily="34"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9076" y="8867929"/>
            <a:ext cx="2159000" cy="21590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90" y="8867929"/>
            <a:ext cx="2159000" cy="21590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2482" y="8867929"/>
            <a:ext cx="2159000" cy="21590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5411" y="8867929"/>
            <a:ext cx="2159000" cy="2159000"/>
          </a:xfrm>
          <a:prstGeom prst="rect">
            <a:avLst/>
          </a:prstGeom>
        </p:spPr>
      </p:pic>
    </p:spTree>
    <p:extLst>
      <p:ext uri="{BB962C8B-B14F-4D97-AF65-F5344CB8AC3E}">
        <p14:creationId xmlns:p14="http://schemas.microsoft.com/office/powerpoint/2010/main" val="3598307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513"/>
          <a:stretch/>
        </p:blipFill>
        <p:spPr>
          <a:xfrm>
            <a:off x="5761703" y="106532"/>
            <a:ext cx="18622296" cy="12618289"/>
          </a:xfrm>
          <a:prstGeom prst="rect">
            <a:avLst/>
          </a:prstGeom>
        </p:spPr>
      </p:pic>
      <p:sp>
        <p:nvSpPr>
          <p:cNvPr id="10" name="Rectangle 9"/>
          <p:cNvSpPr/>
          <p:nvPr/>
        </p:nvSpPr>
        <p:spPr>
          <a:xfrm>
            <a:off x="863600" y="965200"/>
            <a:ext cx="3064933" cy="2607733"/>
          </a:xfrm>
          <a:prstGeom prst="rect">
            <a:avLst/>
          </a:prstGeom>
        </p:spPr>
        <p:txBody>
          <a:bodyPr wrap="none" rtlCol="0" anchor="ctr">
            <a:spAutoFit/>
          </a:bodyPr>
          <a:lstStyle/>
          <a:p>
            <a:pPr algn="ctr"/>
            <a:endParaRPr lang="en-US"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117229" y="254359"/>
            <a:ext cx="5919587" cy="5139869"/>
          </a:xfrm>
          <a:prstGeom prst="rect">
            <a:avLst/>
          </a:prstGeom>
          <a:noFill/>
        </p:spPr>
        <p:txBody>
          <a:bodyPr wrap="square" rtlCol="0">
            <a:spAutoFit/>
          </a:bodyPr>
          <a:lstStyle/>
          <a:p>
            <a:pPr algn="l"/>
            <a:r>
              <a:rPr lang="en-US" sz="7200" b="1" dirty="0" smtClean="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rPr>
              <a:t>Efficiency</a:t>
            </a:r>
          </a:p>
          <a:p>
            <a:pPr algn="l"/>
            <a:r>
              <a:rPr lang="en-US" sz="3200" b="1" dirty="0">
                <a:solidFill>
                  <a:schemeClr val="tx1"/>
                </a:solidFill>
                <a:latin typeface="Calibri Light" panose="020F0302020204030204" pitchFamily="34" charset="0"/>
                <a:cs typeface="Calibri"/>
              </a:rPr>
              <a:t>Reduce Idle Stop </a:t>
            </a:r>
            <a:r>
              <a:rPr lang="en-US" sz="3200" b="1" dirty="0" smtClean="0">
                <a:solidFill>
                  <a:schemeClr val="tx1"/>
                </a:solidFill>
                <a:latin typeface="Calibri Light" panose="020F0302020204030204" pitchFamily="34" charset="0"/>
                <a:cs typeface="Calibri"/>
              </a:rPr>
              <a:t>Times</a:t>
            </a:r>
          </a:p>
          <a:p>
            <a:pPr algn="l"/>
            <a:r>
              <a:rPr lang="en-US" sz="3200" b="1" dirty="0" smtClean="0">
                <a:solidFill>
                  <a:schemeClr val="tx1"/>
                </a:solidFill>
                <a:latin typeface="Calibri Light" panose="020F0302020204030204" pitchFamily="34" charset="0"/>
                <a:cs typeface="Calibri"/>
              </a:rPr>
              <a:t>Reduce </a:t>
            </a:r>
            <a:r>
              <a:rPr lang="en-US" sz="3200" b="1" dirty="0">
                <a:solidFill>
                  <a:schemeClr val="tx1"/>
                </a:solidFill>
                <a:latin typeface="Calibri Light" panose="020F0302020204030204" pitchFamily="34" charset="0"/>
                <a:cs typeface="Calibri"/>
              </a:rPr>
              <a:t>Fuel </a:t>
            </a:r>
            <a:r>
              <a:rPr lang="en-US" sz="3200" b="1" dirty="0" smtClean="0">
                <a:solidFill>
                  <a:schemeClr val="tx1"/>
                </a:solidFill>
                <a:latin typeface="Calibri Light" panose="020F0302020204030204" pitchFamily="34" charset="0"/>
                <a:cs typeface="Calibri"/>
              </a:rPr>
              <a:t>Slippage</a:t>
            </a:r>
          </a:p>
          <a:p>
            <a:pPr algn="l"/>
            <a:r>
              <a:rPr lang="en-US" sz="3200" b="1" dirty="0" smtClean="0">
                <a:solidFill>
                  <a:schemeClr val="tx1"/>
                </a:solidFill>
                <a:latin typeface="Calibri Light" panose="020F0302020204030204" pitchFamily="34" charset="0"/>
                <a:cs typeface="Calibri"/>
              </a:rPr>
              <a:t>Optimize Fleet</a:t>
            </a:r>
          </a:p>
          <a:p>
            <a:pPr algn="l"/>
            <a:r>
              <a:rPr lang="en-US" sz="3200" b="1" dirty="0" smtClean="0">
                <a:solidFill>
                  <a:schemeClr val="tx1"/>
                </a:solidFill>
                <a:latin typeface="Calibri Light" panose="020F0302020204030204" pitchFamily="34" charset="0"/>
                <a:cs typeface="Calibri"/>
              </a:rPr>
              <a:t>Reduce Miles Driven</a:t>
            </a:r>
          </a:p>
          <a:p>
            <a:pPr algn="l"/>
            <a:r>
              <a:rPr lang="en-US" sz="3200" b="1" dirty="0" smtClean="0">
                <a:solidFill>
                  <a:schemeClr val="tx1"/>
                </a:solidFill>
                <a:latin typeface="Calibri Light" panose="020F0302020204030204" pitchFamily="34" charset="0"/>
                <a:cs typeface="Calibri"/>
              </a:rPr>
              <a:t>Manage </a:t>
            </a:r>
            <a:r>
              <a:rPr lang="en-US" sz="3200" b="1" dirty="0">
                <a:solidFill>
                  <a:schemeClr val="tx1"/>
                </a:solidFill>
                <a:latin typeface="Calibri Light" panose="020F0302020204030204" pitchFamily="34" charset="0"/>
                <a:cs typeface="Calibri"/>
              </a:rPr>
              <a:t>Off Hours </a:t>
            </a:r>
            <a:r>
              <a:rPr lang="en-US" sz="3200" b="1" dirty="0" smtClean="0">
                <a:solidFill>
                  <a:schemeClr val="tx1"/>
                </a:solidFill>
                <a:latin typeface="Calibri Light" panose="020F0302020204030204" pitchFamily="34" charset="0"/>
                <a:cs typeface="Calibri"/>
              </a:rPr>
              <a:t>Usage</a:t>
            </a:r>
          </a:p>
          <a:p>
            <a:pPr algn="l"/>
            <a:r>
              <a:rPr lang="en-US" sz="3200" b="1" dirty="0" smtClean="0">
                <a:solidFill>
                  <a:schemeClr val="tx1"/>
                </a:solidFill>
                <a:latin typeface="Calibri Light" panose="020F0302020204030204" pitchFamily="34" charset="0"/>
                <a:cs typeface="Calibri"/>
              </a:rPr>
              <a:t>Reduce </a:t>
            </a:r>
            <a:r>
              <a:rPr lang="en-US" sz="3200" b="1" dirty="0">
                <a:solidFill>
                  <a:schemeClr val="tx1"/>
                </a:solidFill>
                <a:latin typeface="Calibri Light" panose="020F0302020204030204" pitchFamily="34" charset="0"/>
                <a:cs typeface="Calibri"/>
              </a:rPr>
              <a:t>Costs of </a:t>
            </a:r>
            <a:r>
              <a:rPr lang="en-US" sz="3200" b="1" dirty="0" smtClean="0">
                <a:solidFill>
                  <a:schemeClr val="tx1"/>
                </a:solidFill>
                <a:latin typeface="Calibri Light" panose="020F0302020204030204" pitchFamily="34" charset="0"/>
                <a:cs typeface="Calibri"/>
              </a:rPr>
              <a:t>Speeding</a:t>
            </a:r>
          </a:p>
          <a:p>
            <a:pPr algn="l"/>
            <a:r>
              <a:rPr lang="en-US" sz="3200" b="1" dirty="0" smtClean="0">
                <a:solidFill>
                  <a:schemeClr val="tx1"/>
                </a:solidFill>
                <a:latin typeface="Calibri Light" panose="020F0302020204030204" pitchFamily="34" charset="0"/>
                <a:cs typeface="Calibri"/>
              </a:rPr>
              <a:t>Extend </a:t>
            </a:r>
            <a:r>
              <a:rPr lang="en-US" sz="3200" b="1" dirty="0">
                <a:solidFill>
                  <a:schemeClr val="tx1"/>
                </a:solidFill>
                <a:latin typeface="Calibri Light" panose="020F0302020204030204" pitchFamily="34" charset="0"/>
                <a:cs typeface="Calibri"/>
              </a:rPr>
              <a:t>Fleet </a:t>
            </a:r>
            <a:r>
              <a:rPr lang="en-US" sz="3200" b="1" dirty="0" smtClean="0">
                <a:solidFill>
                  <a:schemeClr val="tx1"/>
                </a:solidFill>
                <a:latin typeface="Calibri Light" panose="020F0302020204030204" pitchFamily="34" charset="0"/>
                <a:cs typeface="Calibri"/>
              </a:rPr>
              <a:t>Lifetime</a:t>
            </a:r>
          </a:p>
          <a:p>
            <a:pPr algn="l"/>
            <a:r>
              <a:rPr lang="en-US" sz="3200" b="1" dirty="0" smtClean="0">
                <a:solidFill>
                  <a:schemeClr val="tx1"/>
                </a:solidFill>
                <a:latin typeface="Calibri Light" panose="020F0302020204030204" pitchFamily="34" charset="0"/>
                <a:cs typeface="Calibri"/>
              </a:rPr>
              <a:t>More…</a:t>
            </a:r>
            <a:endParaRPr lang="en-US" sz="3200" b="1" dirty="0">
              <a:solidFill>
                <a:schemeClr val="tx1"/>
              </a:solidFill>
              <a:latin typeface="Calibri Light" panose="020F0302020204030204" pitchFamily="34" charset="0"/>
              <a:cs typeface="Calibri"/>
            </a:endParaRPr>
          </a:p>
        </p:txBody>
      </p:sp>
    </p:spTree>
    <p:extLst>
      <p:ext uri="{BB962C8B-B14F-4D97-AF65-F5344CB8AC3E}">
        <p14:creationId xmlns:p14="http://schemas.microsoft.com/office/powerpoint/2010/main" val="25677995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50194" y="137651"/>
            <a:ext cx="18533805" cy="12450885"/>
          </a:xfrm>
          <a:prstGeom prst="rect">
            <a:avLst/>
          </a:prstGeom>
        </p:spPr>
      </p:pic>
      <p:sp>
        <p:nvSpPr>
          <p:cNvPr id="10" name="Rectangle 9"/>
          <p:cNvSpPr/>
          <p:nvPr/>
        </p:nvSpPr>
        <p:spPr>
          <a:xfrm>
            <a:off x="863600" y="965200"/>
            <a:ext cx="3064933" cy="2607733"/>
          </a:xfrm>
          <a:prstGeom prst="rect">
            <a:avLst/>
          </a:prstGeom>
        </p:spPr>
        <p:txBody>
          <a:bodyPr wrap="none" rtlCol="0" anchor="ctr">
            <a:spAutoFit/>
          </a:bodyPr>
          <a:lstStyle/>
          <a:p>
            <a:pPr algn="ctr"/>
            <a:endParaRPr lang="en-US"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117229" y="254359"/>
            <a:ext cx="12817536" cy="3724096"/>
          </a:xfrm>
          <a:prstGeom prst="rect">
            <a:avLst/>
          </a:prstGeom>
          <a:noFill/>
        </p:spPr>
        <p:txBody>
          <a:bodyPr wrap="square" rtlCol="0">
            <a:spAutoFit/>
          </a:bodyPr>
          <a:lstStyle/>
          <a:p>
            <a:pPr algn="l"/>
            <a:r>
              <a:rPr lang="en-US" sz="7600" b="1" dirty="0" smtClean="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rPr>
              <a:t>Productivity</a:t>
            </a:r>
          </a:p>
          <a:p>
            <a:pPr algn="l"/>
            <a:r>
              <a:rPr lang="en-US" sz="3200" b="1" dirty="0">
                <a:solidFill>
                  <a:schemeClr val="tx1"/>
                </a:solidFill>
                <a:latin typeface="Calibri Light" panose="020F0302020204030204" pitchFamily="34" charset="0"/>
                <a:cs typeface="Calibri"/>
              </a:rPr>
              <a:t>Increase Locations </a:t>
            </a:r>
            <a:r>
              <a:rPr lang="en-US" sz="3200" b="1" dirty="0" smtClean="0">
                <a:solidFill>
                  <a:schemeClr val="tx1"/>
                </a:solidFill>
                <a:latin typeface="Calibri Light" panose="020F0302020204030204" pitchFamily="34" charset="0"/>
                <a:cs typeface="Calibri"/>
              </a:rPr>
              <a:t>Visited</a:t>
            </a:r>
          </a:p>
          <a:p>
            <a:pPr algn="l"/>
            <a:r>
              <a:rPr lang="en-US" sz="3200" b="1" dirty="0" smtClean="0">
                <a:solidFill>
                  <a:schemeClr val="tx1"/>
                </a:solidFill>
                <a:latin typeface="Calibri Light" panose="020F0302020204030204" pitchFamily="34" charset="0"/>
                <a:cs typeface="Calibri"/>
              </a:rPr>
              <a:t>Improve </a:t>
            </a:r>
            <a:r>
              <a:rPr lang="en-US" sz="3200" b="1" dirty="0">
                <a:solidFill>
                  <a:schemeClr val="tx1"/>
                </a:solidFill>
                <a:latin typeface="Calibri Light" panose="020F0302020204030204" pitchFamily="34" charset="0"/>
                <a:cs typeface="Calibri"/>
              </a:rPr>
              <a:t>Vehicle </a:t>
            </a:r>
            <a:r>
              <a:rPr lang="en-US" sz="3200" b="1" dirty="0" smtClean="0">
                <a:solidFill>
                  <a:schemeClr val="tx1"/>
                </a:solidFill>
                <a:latin typeface="Calibri Light" panose="020F0302020204030204" pitchFamily="34" charset="0"/>
                <a:cs typeface="Calibri"/>
              </a:rPr>
              <a:t>Routing</a:t>
            </a:r>
          </a:p>
          <a:p>
            <a:pPr algn="l"/>
            <a:r>
              <a:rPr lang="en-US" sz="3200" b="1" dirty="0" smtClean="0">
                <a:solidFill>
                  <a:schemeClr val="tx1"/>
                </a:solidFill>
                <a:latin typeface="Calibri Light" panose="020F0302020204030204" pitchFamily="34" charset="0"/>
                <a:cs typeface="Calibri"/>
              </a:rPr>
              <a:t>Limit </a:t>
            </a:r>
            <a:r>
              <a:rPr lang="en-US" sz="3200" b="1" dirty="0">
                <a:solidFill>
                  <a:schemeClr val="tx1"/>
                </a:solidFill>
                <a:latin typeface="Calibri Light" panose="020F0302020204030204" pitchFamily="34" charset="0"/>
                <a:cs typeface="Calibri"/>
              </a:rPr>
              <a:t>Unauthorized </a:t>
            </a:r>
            <a:r>
              <a:rPr lang="en-US" sz="3200" b="1" dirty="0" smtClean="0">
                <a:solidFill>
                  <a:schemeClr val="tx1"/>
                </a:solidFill>
                <a:latin typeface="Calibri Light" panose="020F0302020204030204" pitchFamily="34" charset="0"/>
                <a:cs typeface="Calibri"/>
              </a:rPr>
              <a:t>Stops</a:t>
            </a:r>
          </a:p>
          <a:p>
            <a:pPr algn="l"/>
            <a:r>
              <a:rPr lang="en-US" sz="3200" b="1" dirty="0" smtClean="0">
                <a:solidFill>
                  <a:schemeClr val="tx1"/>
                </a:solidFill>
                <a:latin typeface="Calibri Light" panose="020F0302020204030204" pitchFamily="34" charset="0"/>
                <a:cs typeface="Calibri"/>
              </a:rPr>
              <a:t>Monitor </a:t>
            </a:r>
            <a:r>
              <a:rPr lang="en-US" sz="3200" b="1" dirty="0">
                <a:solidFill>
                  <a:schemeClr val="tx1"/>
                </a:solidFill>
                <a:latin typeface="Calibri Light" panose="020F0302020204030204" pitchFamily="34" charset="0"/>
                <a:cs typeface="Calibri"/>
              </a:rPr>
              <a:t>Time Spent at a </a:t>
            </a:r>
            <a:r>
              <a:rPr lang="en-US" sz="3200" b="1" dirty="0" smtClean="0">
                <a:solidFill>
                  <a:schemeClr val="tx1"/>
                </a:solidFill>
                <a:latin typeface="Calibri Light" panose="020F0302020204030204" pitchFamily="34" charset="0"/>
                <a:cs typeface="Calibri"/>
              </a:rPr>
              <a:t>Location</a:t>
            </a:r>
          </a:p>
          <a:p>
            <a:pPr algn="l"/>
            <a:r>
              <a:rPr lang="en-US" sz="3200" b="1" dirty="0" smtClean="0">
                <a:solidFill>
                  <a:schemeClr val="tx1"/>
                </a:solidFill>
                <a:latin typeface="Calibri Light" panose="020F0302020204030204" pitchFamily="34" charset="0"/>
                <a:cs typeface="Calibri"/>
              </a:rPr>
              <a:t>More</a:t>
            </a:r>
            <a:r>
              <a:rPr lang="en-US" sz="3200" b="1" dirty="0">
                <a:solidFill>
                  <a:schemeClr val="tx1"/>
                </a:solidFill>
                <a:latin typeface="Calibri Light" panose="020F0302020204030204" pitchFamily="34" charset="0"/>
                <a:cs typeface="Calibri"/>
              </a:rPr>
              <a:t>…</a:t>
            </a:r>
          </a:p>
        </p:txBody>
      </p:sp>
    </p:spTree>
    <p:extLst>
      <p:ext uri="{BB962C8B-B14F-4D97-AF65-F5344CB8AC3E}">
        <p14:creationId xmlns:p14="http://schemas.microsoft.com/office/powerpoint/2010/main" val="23784333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3600" y="965200"/>
            <a:ext cx="3064933" cy="2607733"/>
          </a:xfrm>
          <a:prstGeom prst="rect">
            <a:avLst/>
          </a:prstGeom>
        </p:spPr>
        <p:txBody>
          <a:bodyPr wrap="none" rtlCol="0" anchor="ctr">
            <a:spAutoFit/>
          </a:bodyPr>
          <a:lstStyle/>
          <a:p>
            <a:pPr algn="ctr"/>
            <a:endParaRPr lang="en-US"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endParaRPr>
          </a:p>
        </p:txBody>
      </p:sp>
      <p:pic>
        <p:nvPicPr>
          <p:cNvPr id="3074" name="Picture 2" descr="http://onpointvirtualservice.com/wp-content/uploads/2013/11/what-willgreat-customer-service-do-for-your-busines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97" y="206477"/>
            <a:ext cx="18563303" cy="124303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3503"/>
            <a:ext cx="5751872" cy="5386090"/>
          </a:xfrm>
          <a:prstGeom prst="rect">
            <a:avLst/>
          </a:prstGeom>
        </p:spPr>
        <p:txBody>
          <a:bodyPr wrap="square">
            <a:spAutoFit/>
          </a:bodyPr>
          <a:lstStyle/>
          <a:p>
            <a:pPr algn="l"/>
            <a:r>
              <a:rPr lang="en-US" sz="7600" b="1" dirty="0" smtClean="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rPr>
              <a:t>Customer Service</a:t>
            </a:r>
            <a:endParaRPr lang="en-US" sz="7600" b="1" dirty="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endParaRPr>
          </a:p>
          <a:p>
            <a:pPr algn="l"/>
            <a:r>
              <a:rPr lang="en-US" sz="3200" b="1" dirty="0" smtClean="0">
                <a:latin typeface="Calibri Light" panose="020F0302020204030204" pitchFamily="34" charset="0"/>
              </a:rPr>
              <a:t>Increase </a:t>
            </a:r>
            <a:r>
              <a:rPr lang="en-US" sz="3200" b="1" dirty="0">
                <a:latin typeface="Calibri Light" panose="020F0302020204030204" pitchFamily="34" charset="0"/>
              </a:rPr>
              <a:t>Response </a:t>
            </a:r>
            <a:r>
              <a:rPr lang="en-US" sz="3200" b="1" dirty="0" smtClean="0">
                <a:latin typeface="Calibri Light" panose="020F0302020204030204" pitchFamily="34" charset="0"/>
              </a:rPr>
              <a:t>Times</a:t>
            </a:r>
          </a:p>
          <a:p>
            <a:pPr algn="l"/>
            <a:r>
              <a:rPr lang="en-US" sz="3200" b="1" dirty="0" smtClean="0">
                <a:latin typeface="Calibri Light" panose="020F0302020204030204" pitchFamily="34" charset="0"/>
              </a:rPr>
              <a:t>Find</a:t>
            </a:r>
            <a:r>
              <a:rPr lang="en-US" sz="3200" b="1" dirty="0">
                <a:latin typeface="Calibri Light" panose="020F0302020204030204" pitchFamily="34" charset="0"/>
              </a:rPr>
              <a:t> Closest Vehicle for </a:t>
            </a:r>
            <a:r>
              <a:rPr lang="en-US" sz="3200" b="1" dirty="0" smtClean="0">
                <a:latin typeface="Calibri Light" panose="020F0302020204030204" pitchFamily="34" charset="0"/>
              </a:rPr>
              <a:t>Dispatch</a:t>
            </a:r>
          </a:p>
          <a:p>
            <a:pPr algn="l"/>
            <a:r>
              <a:rPr lang="en-US" sz="3200" b="1" dirty="0" smtClean="0">
                <a:latin typeface="Calibri Light" panose="020F0302020204030204" pitchFamily="34" charset="0"/>
              </a:rPr>
              <a:t>Provide </a:t>
            </a:r>
            <a:r>
              <a:rPr lang="en-US" sz="3200" b="1" dirty="0">
                <a:latin typeface="Calibri Light" panose="020F0302020204030204" pitchFamily="34" charset="0"/>
              </a:rPr>
              <a:t>Transparency into </a:t>
            </a:r>
            <a:r>
              <a:rPr lang="en-US" sz="3200" b="1" dirty="0" smtClean="0">
                <a:latin typeface="Calibri Light" panose="020F0302020204030204" pitchFamily="34" charset="0"/>
              </a:rPr>
              <a:t>Location</a:t>
            </a:r>
          </a:p>
          <a:p>
            <a:pPr algn="l"/>
            <a:r>
              <a:rPr lang="en-US" sz="3200" b="1" dirty="0" smtClean="0">
                <a:latin typeface="Calibri Light" panose="020F0302020204030204" pitchFamily="34" charset="0"/>
              </a:rPr>
              <a:t>Prove Service was done</a:t>
            </a:r>
          </a:p>
          <a:p>
            <a:pPr algn="l"/>
            <a:r>
              <a:rPr lang="en-US" sz="3200" b="1" dirty="0" smtClean="0">
                <a:latin typeface="Calibri Light" panose="020F0302020204030204" pitchFamily="34" charset="0"/>
              </a:rPr>
              <a:t>More</a:t>
            </a:r>
            <a:r>
              <a:rPr lang="en-US" sz="3200" b="1" dirty="0">
                <a:latin typeface="Calibri Light" panose="020F0302020204030204" pitchFamily="34" charset="0"/>
              </a:rPr>
              <a:t>…</a:t>
            </a:r>
          </a:p>
        </p:txBody>
      </p:sp>
    </p:spTree>
    <p:extLst>
      <p:ext uri="{BB962C8B-B14F-4D97-AF65-F5344CB8AC3E}">
        <p14:creationId xmlns:p14="http://schemas.microsoft.com/office/powerpoint/2010/main" val="317380835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2186" r="74"/>
          <a:stretch/>
        </p:blipFill>
        <p:spPr>
          <a:xfrm>
            <a:off x="5850194" y="137651"/>
            <a:ext cx="18533806" cy="12565626"/>
          </a:xfrm>
          <a:prstGeom prst="rect">
            <a:avLst/>
          </a:prstGeom>
        </p:spPr>
      </p:pic>
      <p:sp>
        <p:nvSpPr>
          <p:cNvPr id="10" name="Rectangle 9"/>
          <p:cNvSpPr/>
          <p:nvPr/>
        </p:nvSpPr>
        <p:spPr>
          <a:xfrm>
            <a:off x="863600" y="965200"/>
            <a:ext cx="3064933" cy="2607733"/>
          </a:xfrm>
          <a:prstGeom prst="rect">
            <a:avLst/>
          </a:prstGeom>
        </p:spPr>
        <p:txBody>
          <a:bodyPr wrap="none" rtlCol="0" anchor="ctr">
            <a:spAutoFit/>
          </a:bodyPr>
          <a:lstStyle/>
          <a:p>
            <a:pPr algn="ctr"/>
            <a:endParaRPr lang="en-US"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116252" y="235118"/>
            <a:ext cx="5832265" cy="4893647"/>
          </a:xfrm>
          <a:prstGeom prst="rect">
            <a:avLst/>
          </a:prstGeom>
        </p:spPr>
        <p:txBody>
          <a:bodyPr wrap="square">
            <a:spAutoFit/>
          </a:bodyPr>
          <a:lstStyle/>
          <a:p>
            <a:pPr lvl="0" algn="l"/>
            <a:r>
              <a:rPr lang="en-US" sz="7600" b="1" dirty="0" smtClean="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rPr>
              <a:t>Community Value?</a:t>
            </a:r>
            <a:endParaRPr lang="en-US" sz="7600" b="1" dirty="0">
              <a:solidFill>
                <a:schemeClr val="tx1"/>
              </a:solidFill>
              <a:effectLst>
                <a:outerShdw blurRad="50800" dist="38100" dir="2700000" algn="tl" rotWithShape="0">
                  <a:prstClr val="black">
                    <a:alpha val="40000"/>
                  </a:prstClr>
                </a:outerShdw>
              </a:effectLst>
              <a:latin typeface="Calibri Light" panose="020F0302020204030204" pitchFamily="34" charset="0"/>
              <a:cs typeface="Calibri"/>
            </a:endParaRPr>
          </a:p>
          <a:p>
            <a:pPr lvl="0" algn="l"/>
            <a:r>
              <a:rPr lang="en-US" sz="3200" b="1" spc="-50" dirty="0" smtClean="0">
                <a:solidFill>
                  <a:schemeClr val="tx1"/>
                </a:solidFill>
                <a:latin typeface="Calibri Light" panose="020F0302020204030204" pitchFamily="34" charset="0"/>
                <a:ea typeface="Open Sans" panose="020B0606030504020204" pitchFamily="34" charset="0"/>
                <a:cs typeface="Open Sans" panose="020B0606030504020204" pitchFamily="34" charset="0"/>
              </a:rPr>
              <a:t>Reduce GHG Emissions</a:t>
            </a:r>
          </a:p>
          <a:p>
            <a:pPr lvl="0" algn="l"/>
            <a:r>
              <a:rPr lang="en-US" sz="3200" b="1" spc="-50" dirty="0" smtClean="0">
                <a:solidFill>
                  <a:schemeClr val="tx1"/>
                </a:solidFill>
                <a:latin typeface="Calibri Light" panose="020F0302020204030204" pitchFamily="34" charset="0"/>
                <a:ea typeface="Open Sans" panose="020B0606030504020204" pitchFamily="34" charset="0"/>
                <a:cs typeface="Open Sans" panose="020B0606030504020204" pitchFamily="34" charset="0"/>
              </a:rPr>
              <a:t>Monitor Hybrids &amp; EV’s</a:t>
            </a:r>
          </a:p>
          <a:p>
            <a:pPr lvl="0" algn="l"/>
            <a:r>
              <a:rPr lang="en-US" sz="3200" b="1" spc="-50" dirty="0" smtClean="0">
                <a:solidFill>
                  <a:schemeClr val="tx1"/>
                </a:solidFill>
                <a:latin typeface="Calibri Light" panose="020F0302020204030204" pitchFamily="34" charset="0"/>
                <a:ea typeface="Open Sans" panose="020B0606030504020204" pitchFamily="34" charset="0"/>
                <a:cs typeface="Open Sans" panose="020B0606030504020204" pitchFamily="34" charset="0"/>
              </a:rPr>
              <a:t>Reduce Risk and Liability</a:t>
            </a:r>
          </a:p>
          <a:p>
            <a:pPr lvl="0" algn="l"/>
            <a:r>
              <a:rPr lang="en-US" sz="3200" b="1" spc="-50" dirty="0" smtClean="0">
                <a:solidFill>
                  <a:schemeClr val="tx1"/>
                </a:solidFill>
                <a:latin typeface="Calibri Light" panose="020F0302020204030204" pitchFamily="34" charset="0"/>
                <a:ea typeface="Open Sans" panose="020B0606030504020204" pitchFamily="34" charset="0"/>
                <a:cs typeface="Open Sans" panose="020B0606030504020204" pitchFamily="34" charset="0"/>
              </a:rPr>
              <a:t>Increase Driver Safety</a:t>
            </a:r>
          </a:p>
          <a:p>
            <a:pPr lvl="0" algn="l"/>
            <a:r>
              <a:rPr lang="en-US" sz="3200" b="1" spc="-50" dirty="0" smtClean="0">
                <a:solidFill>
                  <a:schemeClr val="tx1"/>
                </a:solidFill>
                <a:latin typeface="Calibri Light" panose="020F0302020204030204" pitchFamily="34" charset="0"/>
                <a:ea typeface="Open Sans" panose="020B0606030504020204" pitchFamily="34" charset="0"/>
                <a:cs typeface="Open Sans" panose="020B0606030504020204" pitchFamily="34" charset="0"/>
              </a:rPr>
              <a:t>More…</a:t>
            </a:r>
            <a:endParaRPr lang="id-ID" sz="3200" b="1" spc="-50" dirty="0">
              <a:solidFill>
                <a:schemeClr val="tx1"/>
              </a:solidFill>
              <a:latin typeface="Calibri Light" panose="020F03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647712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0628"/>
            <a:ext cx="24384002" cy="12577666"/>
          </a:xfrm>
          <a:prstGeom prst="rect">
            <a:avLst/>
          </a:prstGeom>
        </p:spPr>
      </p:pic>
      <p:sp>
        <p:nvSpPr>
          <p:cNvPr id="5" name="Rectangle 4"/>
          <p:cNvSpPr/>
          <p:nvPr/>
        </p:nvSpPr>
        <p:spPr>
          <a:xfrm>
            <a:off x="0" y="1028294"/>
            <a:ext cx="24383999" cy="11687426"/>
          </a:xfrm>
          <a:prstGeom prst="rect">
            <a:avLst/>
          </a:prstGeom>
          <a:solidFill>
            <a:schemeClr val="bg1">
              <a:lumMod val="65000"/>
              <a:alpha val="22000"/>
            </a:schemeClr>
          </a:solidFill>
        </p:spPr>
        <p:txBody>
          <a:bodyPr wrap="square" rtlCol="0" anchor="ctr">
            <a:spAutoFit/>
          </a:bodyPr>
          <a:lstStyle/>
          <a:p>
            <a:endParaRPr lang="en-US" sz="3200" b="1" u="sng" spc="-200" dirty="0" smtClean="0">
              <a:solidFill>
                <a:srgbClr val="000000">
                  <a:lumMod val="75000"/>
                  <a:lumOff val="25000"/>
                </a:srgb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11" name="Oval 10"/>
          <p:cNvSpPr/>
          <p:nvPr/>
        </p:nvSpPr>
        <p:spPr>
          <a:xfrm>
            <a:off x="7708535" y="5451341"/>
            <a:ext cx="2799184" cy="2369976"/>
          </a:xfrm>
          <a:prstGeom prst="ellipse">
            <a:avLst/>
          </a:prstGeom>
          <a:solidFill>
            <a:schemeClr val="bg1">
              <a:lumMod val="85000"/>
              <a:alpha val="80000"/>
            </a:schemeClr>
          </a:solidFill>
          <a:ln w="133350" cmpd="tri">
            <a:noFill/>
          </a:ln>
        </p:spPr>
        <p:txBody>
          <a:bodyPr wrap="none" rtlCol="0" anchor="ctr">
            <a:spAutoFit/>
          </a:bodyPr>
          <a:lstStyle/>
          <a:p>
            <a:endParaRPr lang="en-US" sz="3200" b="1" u="sng" spc="-200" dirty="0" smtClean="0">
              <a:solidFill>
                <a:srgbClr val="000000">
                  <a:lumMod val="75000"/>
                  <a:lumOff val="25000"/>
                </a:srgbClr>
              </a:solidFill>
              <a:latin typeface="Myriad Pro" panose="020B0503030403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half" idx="10"/>
          </p:nvPr>
        </p:nvSpPr>
        <p:spPr>
          <a:xfrm>
            <a:off x="794" y="123202"/>
            <a:ext cx="6213575" cy="905092"/>
          </a:xfrm>
          <a:solidFill>
            <a:srgbClr val="00B050"/>
          </a:solidFill>
        </p:spPr>
        <p:txBody>
          <a:bodyPr lIns="365760"/>
          <a:lstStyle/>
          <a:p>
            <a:r>
              <a:rPr lang="en-US" dirty="0" smtClean="0"/>
              <a:t>Go Green!</a:t>
            </a:r>
            <a:endParaRPr lang="en-US" dirty="0"/>
          </a:p>
        </p:txBody>
      </p:sp>
      <p:sp>
        <p:nvSpPr>
          <p:cNvPr id="9" name="TextBox 8"/>
          <p:cNvSpPr txBox="1">
            <a:spLocks/>
          </p:cNvSpPr>
          <p:nvPr/>
        </p:nvSpPr>
        <p:spPr>
          <a:xfrm>
            <a:off x="16068583" y="9792070"/>
            <a:ext cx="8315419" cy="2734082"/>
          </a:xfrm>
          <a:prstGeom prst="rect">
            <a:avLst/>
          </a:prstGeom>
          <a:solidFill>
            <a:schemeClr val="bg1">
              <a:alpha val="82000"/>
            </a:schemeClr>
          </a:solidFill>
          <a:effectLst>
            <a:outerShdw blurRad="50800" dist="38100" dir="5400000" algn="t" rotWithShape="0">
              <a:prstClr val="black">
                <a:alpha val="40000"/>
              </a:prstClr>
            </a:outerShdw>
            <a:softEdge rad="12700"/>
          </a:effectLst>
        </p:spPr>
        <p:txBody>
          <a:bodyPr wrap="square" lIns="274320" tIns="274320" rIns="274320" bIns="274320" rtlCol="0">
            <a:spAutoFit/>
          </a:bodyPr>
          <a:lstStyle/>
          <a:p>
            <a:pPr algn="l">
              <a:lnSpc>
                <a:spcPts val="3800"/>
              </a:lnSpc>
              <a:spcAft>
                <a:spcPts val="600"/>
              </a:spcAft>
            </a:pPr>
            <a:r>
              <a:rPr lang="en-US" sz="2800" spc="-100" dirty="0" smtClean="0">
                <a:latin typeface="Calibri" panose="020F0502020204030204" pitchFamily="34" charset="0"/>
              </a:rPr>
              <a:t>*Movement includes:</a:t>
            </a:r>
          </a:p>
          <a:p>
            <a:pPr algn="l">
              <a:lnSpc>
                <a:spcPts val="3800"/>
              </a:lnSpc>
              <a:spcAft>
                <a:spcPts val="600"/>
              </a:spcAft>
            </a:pPr>
            <a:r>
              <a:rPr lang="en-US" sz="2800" spc="-100" dirty="0" smtClean="0">
                <a:latin typeface="Calibri" panose="020F0502020204030204" pitchFamily="34" charset="0"/>
              </a:rPr>
              <a:t>1) An increase in voltage</a:t>
            </a:r>
          </a:p>
          <a:p>
            <a:pPr algn="l">
              <a:lnSpc>
                <a:spcPts val="3800"/>
              </a:lnSpc>
              <a:spcAft>
                <a:spcPts val="600"/>
              </a:spcAft>
            </a:pPr>
            <a:r>
              <a:rPr lang="en-US" sz="2800" spc="-100" dirty="0" smtClean="0">
                <a:latin typeface="Calibri" panose="020F0502020204030204" pitchFamily="34" charset="0"/>
              </a:rPr>
              <a:t>2) Physical movement, such as creeping forward</a:t>
            </a:r>
          </a:p>
          <a:p>
            <a:pPr algn="l">
              <a:lnSpc>
                <a:spcPts val="3800"/>
              </a:lnSpc>
              <a:spcAft>
                <a:spcPts val="600"/>
              </a:spcAft>
            </a:pPr>
            <a:r>
              <a:rPr lang="en-US" sz="2800" spc="-100" dirty="0" smtClean="0">
                <a:latin typeface="Calibri" panose="020F0502020204030204" pitchFamily="34" charset="0"/>
              </a:rPr>
              <a:t>3) Movement based on the accelerometer.</a:t>
            </a:r>
          </a:p>
        </p:txBody>
      </p:sp>
      <p:sp>
        <p:nvSpPr>
          <p:cNvPr id="3" name="Oval 2"/>
          <p:cNvSpPr/>
          <p:nvPr/>
        </p:nvSpPr>
        <p:spPr>
          <a:xfrm>
            <a:off x="7708535" y="5451341"/>
            <a:ext cx="2799184" cy="2369976"/>
          </a:xfrm>
          <a:prstGeom prst="ellipse">
            <a:avLst/>
          </a:prstGeom>
          <a:blipFill>
            <a:blip r:embed="rId4"/>
            <a:stretch>
              <a:fillRect/>
            </a:stretch>
          </a:blipFill>
          <a:ln w="133350" cmpd="tri">
            <a:solidFill>
              <a:schemeClr val="lt1"/>
            </a:solidFill>
          </a:ln>
        </p:spPr>
        <p:txBody>
          <a:bodyPr wrap="none" rtlCol="0" anchor="ctr">
            <a:spAutoFit/>
          </a:bodyPr>
          <a:lstStyle/>
          <a:p>
            <a:endParaRPr lang="en-US" sz="3200" b="1" u="sng" spc="-200" dirty="0" smtClean="0">
              <a:solidFill>
                <a:srgbClr val="000000">
                  <a:lumMod val="75000"/>
                  <a:lumOff val="25000"/>
                </a:srgbClr>
              </a:solidFill>
              <a:latin typeface="Myriad Pro" panose="020B0503030403020204" pitchFamily="34" charset="0"/>
              <a:ea typeface="Open Sans" panose="020B0606030504020204" pitchFamily="34" charset="0"/>
              <a:cs typeface="Open Sans" panose="020B0606030504020204" pitchFamily="34" charset="0"/>
            </a:endParaRPr>
          </a:p>
        </p:txBody>
      </p:sp>
      <p:cxnSp>
        <p:nvCxnSpPr>
          <p:cNvPr id="8" name="Straight Connector 7"/>
          <p:cNvCxnSpPr/>
          <p:nvPr/>
        </p:nvCxnSpPr>
        <p:spPr>
          <a:xfrm flipH="1">
            <a:off x="9873938" y="4066631"/>
            <a:ext cx="3113767" cy="1941930"/>
          </a:xfrm>
          <a:prstGeom prst="line">
            <a:avLst/>
          </a:prstGeom>
          <a:ln w="50800">
            <a:solidFill>
              <a:schemeClr val="tx1">
                <a:lumMod val="65000"/>
                <a:lumOff val="35000"/>
              </a:schemeClr>
            </a:solidFill>
            <a:headEnd type="none"/>
            <a:tailEnd type="ova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873938" y="1162325"/>
            <a:ext cx="7801406" cy="4154984"/>
          </a:xfrm>
          <a:prstGeom prst="rect">
            <a:avLst/>
          </a:prstGeom>
          <a:solidFill>
            <a:schemeClr val="tx1">
              <a:lumMod val="65000"/>
              <a:lumOff val="35000"/>
            </a:schemeClr>
          </a:solidFill>
          <a:ln w="50800"/>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800" b="1" spc="-100" dirty="0" smtClean="0">
                <a:solidFill>
                  <a:srgbClr val="FFFFFF"/>
                </a:solidFill>
                <a:latin typeface="Calibri" panose="020F0502020204030204" pitchFamily="34" charset="0"/>
              </a:rPr>
              <a:t>Reliable Tracking on </a:t>
            </a:r>
          </a:p>
          <a:p>
            <a:r>
              <a:rPr lang="en-US" sz="4800" b="1" spc="-100" dirty="0" smtClean="0">
                <a:solidFill>
                  <a:srgbClr val="00B050"/>
                </a:solidFill>
                <a:latin typeface="Calibri" panose="020F0502020204030204" pitchFamily="34" charset="0"/>
              </a:rPr>
              <a:t>Hybrids / Plug-In Hybrids / EV’s</a:t>
            </a:r>
          </a:p>
          <a:p>
            <a:r>
              <a:rPr lang="en-US" sz="4800" b="1" spc="-100" dirty="0" smtClean="0">
                <a:solidFill>
                  <a:srgbClr val="FFFFFF"/>
                </a:solidFill>
                <a:latin typeface="Calibri" panose="020F0502020204030204" pitchFamily="34" charset="0"/>
              </a:rPr>
              <a:t>via Device‑Level Scripting</a:t>
            </a:r>
          </a:p>
          <a:p>
            <a:r>
              <a:rPr lang="en-US" sz="4000" spc="-100" dirty="0" smtClean="0">
                <a:solidFill>
                  <a:srgbClr val="FFFFFF"/>
                </a:solidFill>
                <a:latin typeface="Calibri" panose="020F0502020204030204" pitchFamily="34" charset="0"/>
              </a:rPr>
              <a:t>Maintains a </a:t>
            </a:r>
            <a:r>
              <a:rPr lang="en-US" sz="4000" u="sng" spc="-100" dirty="0" smtClean="0">
                <a:solidFill>
                  <a:srgbClr val="FFFFFF"/>
                </a:solidFill>
                <a:latin typeface="Calibri" panose="020F0502020204030204" pitchFamily="34" charset="0"/>
              </a:rPr>
              <a:t>continuous trip</a:t>
            </a:r>
            <a:r>
              <a:rPr lang="en-US" sz="4000" spc="-100" dirty="0" smtClean="0">
                <a:solidFill>
                  <a:srgbClr val="FFFFFF"/>
                </a:solidFill>
                <a:latin typeface="Calibri" panose="020F0502020204030204" pitchFamily="34" charset="0"/>
              </a:rPr>
              <a:t> when physical and/or electronic movement* occurs within two minutes.</a:t>
            </a:r>
            <a:endParaRPr lang="en-US" sz="4000" spc="-1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5841518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917039"/>
            <a:ext cx="24383999" cy="461665"/>
          </a:xfrm>
          <a:prstGeom prst="rect">
            <a:avLst/>
          </a:prstGeom>
          <a:solidFill>
            <a:schemeClr val="tx1"/>
          </a:solidFill>
        </p:spPr>
        <p:txBody>
          <a:bodyPr wrap="square" rtlCol="0">
            <a:spAutoFit/>
          </a:bodyPr>
          <a:lstStyle/>
          <a:p>
            <a:pPr defTabSz="1828800" fontAlgn="auto">
              <a:spcBef>
                <a:spcPts val="0"/>
              </a:spcBef>
              <a:spcAft>
                <a:spcPts val="0"/>
              </a:spcAft>
            </a:pPr>
            <a:r>
              <a:rPr lang="en-US" sz="2400" dirty="0" smtClean="0">
                <a:solidFill>
                  <a:srgbClr val="FFFFFF"/>
                </a:solidFill>
                <a:latin typeface="Calibri" panose="020F0502020204030204" pitchFamily="34" charset="0"/>
              </a:rPr>
              <a:t>Since 2004 • HQ Scottsdale, AZ </a:t>
            </a:r>
            <a:r>
              <a:rPr lang="en-US" sz="2400" dirty="0">
                <a:solidFill>
                  <a:srgbClr val="FFFFFF"/>
                </a:solidFill>
                <a:latin typeface="Calibri" panose="020F0502020204030204" pitchFamily="34" charset="0"/>
              </a:rPr>
              <a:t>• </a:t>
            </a:r>
            <a:r>
              <a:rPr lang="en-US" sz="2400" dirty="0" smtClean="0">
                <a:solidFill>
                  <a:srgbClr val="FFFFFF"/>
                </a:solidFill>
                <a:latin typeface="Calibri" panose="020F0502020204030204" pitchFamily="34" charset="0"/>
              </a:rPr>
              <a:t>Tracking 100,000+ Vehicles &amp; Assets</a:t>
            </a:r>
            <a:endParaRPr lang="en-US" sz="2400" dirty="0">
              <a:solidFill>
                <a:srgbClr val="FFFFFF"/>
              </a:solidFill>
              <a:latin typeface="Calibri" panose="020F0502020204030204" pitchFamily="34" charset="0"/>
            </a:endParaRPr>
          </a:p>
        </p:txBody>
      </p:sp>
      <p:sp>
        <p:nvSpPr>
          <p:cNvPr id="2" name="Rectangle 1"/>
          <p:cNvSpPr/>
          <p:nvPr/>
        </p:nvSpPr>
        <p:spPr bwMode="auto">
          <a:xfrm>
            <a:off x="0" y="10378704"/>
            <a:ext cx="24383999" cy="1625228"/>
          </a:xfrm>
          <a:prstGeom prst="rect">
            <a:avLst/>
          </a:prstGeom>
          <a:solidFill>
            <a:srgbClr val="C50202">
              <a:alpha val="85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id-ID"/>
          </a:p>
        </p:txBody>
      </p:sp>
      <p:sp>
        <p:nvSpPr>
          <p:cNvPr id="65" name="Rectangle 64"/>
          <p:cNvSpPr/>
          <p:nvPr/>
        </p:nvSpPr>
        <p:spPr>
          <a:xfrm>
            <a:off x="5363125" y="10446948"/>
            <a:ext cx="13061061" cy="1417482"/>
          </a:xfrm>
          <a:prstGeom prst="rect">
            <a:avLst/>
          </a:prstGeom>
        </p:spPr>
        <p:txBody>
          <a:bodyPr wrap="square">
            <a:spAutoFit/>
          </a:bodyPr>
          <a:lstStyle/>
          <a:p>
            <a:pPr defTabSz="1828800" fontAlgn="auto">
              <a:lnSpc>
                <a:spcPts val="5200"/>
              </a:lnSpc>
              <a:spcBef>
                <a:spcPts val="300"/>
              </a:spcBef>
              <a:spcAft>
                <a:spcPts val="300"/>
              </a:spcAft>
            </a:pPr>
            <a:r>
              <a:rPr lang="en-US" sz="4000"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We want to improve your business through </a:t>
            </a:r>
            <a:r>
              <a:rPr lang="en-US" sz="4000" b="1"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INCREASED REVENUE</a:t>
            </a:r>
            <a:r>
              <a:rPr lang="en-US" sz="4000"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 </a:t>
            </a:r>
            <a:r>
              <a:rPr lang="en-US" sz="4000" b="1"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REDUCED COSTS</a:t>
            </a:r>
            <a:r>
              <a:rPr lang="en-US" sz="4000"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 and </a:t>
            </a:r>
            <a:r>
              <a:rPr lang="en-US" sz="4000" b="1"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REDUCED RISK</a:t>
            </a:r>
            <a:r>
              <a:rPr lang="en-US" sz="4000" cap="all" spc="-50" dirty="0" smtClean="0">
                <a:solidFill>
                  <a:srgbClr val="FFFFFF"/>
                </a:solidFill>
                <a:latin typeface="Calibri" panose="020F0502020204030204" pitchFamily="34" charset="0"/>
                <a:ea typeface="Open Sans" panose="020B0606030504020204" pitchFamily="34" charset="0"/>
                <a:cs typeface="Open Sans" panose="020B0606030504020204" pitchFamily="34" charset="0"/>
                <a:sym typeface="Open Sans Light" charset="0"/>
              </a:rPr>
              <a:t>.</a:t>
            </a:r>
            <a:endParaRPr lang="id-ID" sz="4000" cap="all" spc="-50" dirty="0">
              <a:solidFill>
                <a:srgbClr val="FFFFFF"/>
              </a:solidFill>
              <a:latin typeface="Calibri" panose="020F050202020403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171"/>
          <a:stretch/>
        </p:blipFill>
        <p:spPr>
          <a:xfrm>
            <a:off x="3641387" y="767782"/>
            <a:ext cx="17101226" cy="8976317"/>
          </a:xfrm>
          <a:prstGeom prst="rect">
            <a:avLst/>
          </a:prstGeom>
          <a:ln>
            <a:noFill/>
          </a:ln>
          <a:effectLst>
            <a:glow rad="101600">
              <a:schemeClr val="accent3">
                <a:satMod val="175000"/>
                <a:alpha val="40000"/>
              </a:schemeClr>
            </a:glow>
            <a:softEdge rad="12700"/>
          </a:effectLst>
        </p:spPr>
      </p:pic>
      <p:pic>
        <p:nvPicPr>
          <p:cNvPr id="9" name="Picture 8"/>
          <p:cNvPicPr>
            <a:picLocks noChangeAspect="1"/>
          </p:cNvPicPr>
          <p:nvPr/>
        </p:nvPicPr>
        <p:blipFill>
          <a:blip r:embed="rId4"/>
          <a:stretch>
            <a:fillRect/>
          </a:stretch>
        </p:blipFill>
        <p:spPr>
          <a:xfrm>
            <a:off x="71021" y="95552"/>
            <a:ext cx="8276517" cy="1370956"/>
          </a:xfrm>
          <a:prstGeom prst="rect">
            <a:avLst/>
          </a:prstGeom>
        </p:spPr>
      </p:pic>
      <p:pic>
        <p:nvPicPr>
          <p:cNvPr id="12" name="Picture 11"/>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217405" y="428928"/>
            <a:ext cx="683721" cy="959153"/>
          </a:xfrm>
          <a:prstGeom prst="rect">
            <a:avLst/>
          </a:prstGeom>
        </p:spPr>
      </p:pic>
    </p:spTree>
    <p:extLst>
      <p:ext uri="{BB962C8B-B14F-4D97-AF65-F5344CB8AC3E}">
        <p14:creationId xmlns:p14="http://schemas.microsoft.com/office/powerpoint/2010/main" val="110632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 b="-176"/>
          <a:stretch/>
        </p:blipFill>
        <p:spPr>
          <a:xfrm>
            <a:off x="0" y="133350"/>
            <a:ext cx="24384000" cy="125749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4225758"/>
            <a:ext cx="14114363" cy="8199772"/>
          </a:xfrm>
          <a:prstGeom prst="rect">
            <a:avLst/>
          </a:prstGeom>
          <a:effectLst>
            <a:outerShdw blurRad="50800" dist="76200" dir="2700000" algn="tl" rotWithShape="0">
              <a:prstClr val="black">
                <a:alpha val="40000"/>
              </a:prstClr>
            </a:outerShdw>
          </a:effectLst>
        </p:spPr>
      </p:pic>
      <p:sp>
        <p:nvSpPr>
          <p:cNvPr id="9" name="Text Placeholder 5"/>
          <p:cNvSpPr>
            <a:spLocks noGrp="1"/>
          </p:cNvSpPr>
          <p:nvPr>
            <p:ph type="body" sz="half" idx="10"/>
          </p:nvPr>
        </p:nvSpPr>
        <p:spPr>
          <a:xfrm>
            <a:off x="-2" y="536328"/>
            <a:ext cx="14266418" cy="1759003"/>
          </a:xfrm>
        </p:spPr>
        <p:txBody>
          <a:bodyPr lIns="731520" anchor="ctr"/>
          <a:lstStyle/>
          <a:p>
            <a:r>
              <a:rPr lang="en-US" sz="7200" dirty="0" smtClean="0"/>
              <a:t>Award-Winning software </a:t>
            </a:r>
            <a:endParaRPr lang="en-US" sz="7200" dirty="0"/>
          </a:p>
        </p:txBody>
      </p:sp>
      <p:pic>
        <p:nvPicPr>
          <p:cNvPr id="10" name="Picture 9"/>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2765523" y="544338"/>
            <a:ext cx="1165644" cy="1635216"/>
          </a:xfrm>
          <a:prstGeom prst="rect">
            <a:avLst/>
          </a:prstGeom>
        </p:spPr>
      </p:pic>
    </p:spTree>
    <p:extLst>
      <p:ext uri="{BB962C8B-B14F-4D97-AF65-F5344CB8AC3E}">
        <p14:creationId xmlns:p14="http://schemas.microsoft.com/office/powerpoint/2010/main" val="3819549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Custom 1">
      <a:dk1>
        <a:srgbClr val="000000"/>
      </a:dk1>
      <a:lt1>
        <a:srgbClr val="FFFFFF"/>
      </a:lt1>
      <a:dk2>
        <a:srgbClr val="000000"/>
      </a:dk2>
      <a:lt2>
        <a:srgbClr val="000000"/>
      </a:lt2>
      <a:accent1>
        <a:srgbClr val="1A1A1A"/>
      </a:accent1>
      <a:accent2>
        <a:srgbClr val="333399"/>
      </a:accent2>
      <a:accent3>
        <a:srgbClr val="FFFFFF"/>
      </a:accent3>
      <a:accent4>
        <a:srgbClr val="000000"/>
      </a:accent4>
      <a:accent5>
        <a:srgbClr val="ABABAB"/>
      </a:accent5>
      <a:accent6>
        <a:srgbClr val="2D2D8A"/>
      </a:accent6>
      <a:hlink>
        <a:srgbClr val="C00000"/>
      </a:hlink>
      <a:folHlink>
        <a:srgbClr val="7F7F7F"/>
      </a:folHlink>
    </a:clrScheme>
    <a:fontScheme name="blank">
      <a:majorFont>
        <a:latin typeface="Roboto Regular"/>
        <a:ea typeface="Heiti SC Light"/>
        <a:cs typeface="Heiti SC Light"/>
      </a:majorFont>
      <a:minorFont>
        <a:latin typeface="Roboto Regular"/>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Custom 1">
      <a:dk1>
        <a:srgbClr val="000000"/>
      </a:dk1>
      <a:lt1>
        <a:srgbClr val="FFFFFF"/>
      </a:lt1>
      <a:dk2>
        <a:srgbClr val="000000"/>
      </a:dk2>
      <a:lt2>
        <a:srgbClr val="000000"/>
      </a:lt2>
      <a:accent1>
        <a:srgbClr val="1A1A1A"/>
      </a:accent1>
      <a:accent2>
        <a:srgbClr val="333399"/>
      </a:accent2>
      <a:accent3>
        <a:srgbClr val="FFFFFF"/>
      </a:accent3>
      <a:accent4>
        <a:srgbClr val="000000"/>
      </a:accent4>
      <a:accent5>
        <a:srgbClr val="ABABAB"/>
      </a:accent5>
      <a:accent6>
        <a:srgbClr val="2D2D8A"/>
      </a:accent6>
      <a:hlink>
        <a:srgbClr val="C00000"/>
      </a:hlink>
      <a:folHlink>
        <a:srgbClr val="7F7F7F"/>
      </a:folHlink>
    </a:clrScheme>
    <a:fontScheme name="blank">
      <a:majorFont>
        <a:latin typeface="Roboto Regular"/>
        <a:ea typeface="Heiti SC Light"/>
        <a:cs typeface="Heiti SC Light"/>
      </a:majorFont>
      <a:minorFont>
        <a:latin typeface="Roboto Regular"/>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3200" b="1" u="sng" spc="-200" dirty="0" smtClean="0">
            <a:solidFill>
              <a:schemeClr val="tx1">
                <a:lumMod val="75000"/>
                <a:lumOff val="25000"/>
              </a:schemeClr>
            </a:solidFill>
            <a:latin typeface="Myriad Pro" panose="020B0503030403020204" pitchFamily="34" charset="0"/>
            <a:ea typeface="Open Sans" panose="020B0606030504020204" pitchFamily="34" charset="0"/>
            <a:cs typeface="Open Sans" panose="020B0606030504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8476</TotalTime>
  <Pages>0</Pages>
  <Words>638</Words>
  <Characters>0</Characters>
  <Application>Microsoft Office PowerPoint</Application>
  <PresentationFormat>Custom</PresentationFormat>
  <Lines>0</Lines>
  <Paragraphs>81</Paragraphs>
  <Slides>14</Slides>
  <Notes>14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Arial</vt:lpstr>
      <vt:lpstr>Calibri</vt:lpstr>
      <vt:lpstr>Calibri Light</vt:lpstr>
      <vt:lpstr>Georgia</vt:lpstr>
      <vt:lpstr>Gill Sans</vt:lpstr>
      <vt:lpstr>Heiti SC Light</vt:lpstr>
      <vt:lpstr>Lato Medium</vt:lpstr>
      <vt:lpstr>Myriad Pro</vt:lpstr>
      <vt:lpstr>Open Sans</vt:lpstr>
      <vt:lpstr>Open Sans Light</vt:lpstr>
      <vt:lpstr>Roboto Regular</vt:lpstr>
      <vt:lpstr>Symbol</vt:lpstr>
      <vt:lpstr>blank</vt:lpstr>
      <vt:lpstr>1_blank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GPSI</dc:title>
  <dc:creator>Ryan Driscoll</dc:creator>
  <cp:lastModifiedBy>Mike MacComiskey</cp:lastModifiedBy>
  <cp:revision>783</cp:revision>
  <cp:lastPrinted>2015-04-08T17:41:41Z</cp:lastPrinted>
  <dcterms:modified xsi:type="dcterms:W3CDTF">2016-03-17T17:58:21Z</dcterms:modified>
</cp:coreProperties>
</file>