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4" r:id="rId5"/>
    <p:sldId id="263" r:id="rId6"/>
    <p:sldId id="260" r:id="rId7"/>
    <p:sldId id="262"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 y="5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D32BB-0741-433E-A73A-A9A3066ECD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068D1B-AD54-4E7A-88C9-7588D8B30A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D65DCA-40E4-4DDC-B29D-244FB56B9BEF}"/>
              </a:ext>
            </a:extLst>
          </p:cNvPr>
          <p:cNvSpPr>
            <a:spLocks noGrp="1"/>
          </p:cNvSpPr>
          <p:nvPr>
            <p:ph type="dt" sz="half" idx="10"/>
          </p:nvPr>
        </p:nvSpPr>
        <p:spPr/>
        <p:txBody>
          <a:bodyPr/>
          <a:lstStyle/>
          <a:p>
            <a:fld id="{751C67F2-A62D-4166-BCAA-410DEED5203E}" type="datetimeFigureOut">
              <a:rPr lang="en-US" smtClean="0"/>
              <a:t>1/24/2019</a:t>
            </a:fld>
            <a:endParaRPr lang="en-US"/>
          </a:p>
        </p:txBody>
      </p:sp>
      <p:sp>
        <p:nvSpPr>
          <p:cNvPr id="5" name="Footer Placeholder 4">
            <a:extLst>
              <a:ext uri="{FF2B5EF4-FFF2-40B4-BE49-F238E27FC236}">
                <a16:creationId xmlns:a16="http://schemas.microsoft.com/office/drawing/2014/main" id="{897970C3-6ED0-4282-9454-7D07FD1FB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06D28-A519-4269-8BAA-F8C8ECBC0D9A}"/>
              </a:ext>
            </a:extLst>
          </p:cNvPr>
          <p:cNvSpPr>
            <a:spLocks noGrp="1"/>
          </p:cNvSpPr>
          <p:nvPr>
            <p:ph type="sldNum" sz="quarter" idx="12"/>
          </p:nvPr>
        </p:nvSpPr>
        <p:spPr/>
        <p:txBody>
          <a:bodyPr/>
          <a:lstStyle/>
          <a:p>
            <a:fld id="{03B9F5B7-B7E4-4559-B58F-8BFC1A4228EF}" type="slidenum">
              <a:rPr lang="en-US" smtClean="0"/>
              <a:t>‹#›</a:t>
            </a:fld>
            <a:endParaRPr lang="en-US"/>
          </a:p>
        </p:txBody>
      </p:sp>
    </p:spTree>
    <p:extLst>
      <p:ext uri="{BB962C8B-B14F-4D97-AF65-F5344CB8AC3E}">
        <p14:creationId xmlns:p14="http://schemas.microsoft.com/office/powerpoint/2010/main" val="309529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5516-5883-47F6-9BAB-082425F3F8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9D0D81-7386-461C-A376-0DE2836746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4F779-D589-4F62-BE5D-096585EDA9E5}"/>
              </a:ext>
            </a:extLst>
          </p:cNvPr>
          <p:cNvSpPr>
            <a:spLocks noGrp="1"/>
          </p:cNvSpPr>
          <p:nvPr>
            <p:ph type="dt" sz="half" idx="10"/>
          </p:nvPr>
        </p:nvSpPr>
        <p:spPr/>
        <p:txBody>
          <a:bodyPr/>
          <a:lstStyle/>
          <a:p>
            <a:fld id="{751C67F2-A62D-4166-BCAA-410DEED5203E}" type="datetimeFigureOut">
              <a:rPr lang="en-US" smtClean="0"/>
              <a:t>1/24/2019</a:t>
            </a:fld>
            <a:endParaRPr lang="en-US"/>
          </a:p>
        </p:txBody>
      </p:sp>
      <p:sp>
        <p:nvSpPr>
          <p:cNvPr id="5" name="Footer Placeholder 4">
            <a:extLst>
              <a:ext uri="{FF2B5EF4-FFF2-40B4-BE49-F238E27FC236}">
                <a16:creationId xmlns:a16="http://schemas.microsoft.com/office/drawing/2014/main" id="{A3EFA62A-6F73-4CE9-AF28-3C96D2FD1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24BA7-656F-4138-88AD-90B8A68D4156}"/>
              </a:ext>
            </a:extLst>
          </p:cNvPr>
          <p:cNvSpPr>
            <a:spLocks noGrp="1"/>
          </p:cNvSpPr>
          <p:nvPr>
            <p:ph type="sldNum" sz="quarter" idx="12"/>
          </p:nvPr>
        </p:nvSpPr>
        <p:spPr/>
        <p:txBody>
          <a:bodyPr/>
          <a:lstStyle/>
          <a:p>
            <a:fld id="{03B9F5B7-B7E4-4559-B58F-8BFC1A4228EF}" type="slidenum">
              <a:rPr lang="en-US" smtClean="0"/>
              <a:t>‹#›</a:t>
            </a:fld>
            <a:endParaRPr lang="en-US"/>
          </a:p>
        </p:txBody>
      </p:sp>
    </p:spTree>
    <p:extLst>
      <p:ext uri="{BB962C8B-B14F-4D97-AF65-F5344CB8AC3E}">
        <p14:creationId xmlns:p14="http://schemas.microsoft.com/office/powerpoint/2010/main" val="1498775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DEF106-327C-4069-9263-15DC0A6792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F271B7-DBF4-4719-BC0B-44FC96499E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C6BF3-38B3-4A02-9665-3C0F2F5AA2A1}"/>
              </a:ext>
            </a:extLst>
          </p:cNvPr>
          <p:cNvSpPr>
            <a:spLocks noGrp="1"/>
          </p:cNvSpPr>
          <p:nvPr>
            <p:ph type="dt" sz="half" idx="10"/>
          </p:nvPr>
        </p:nvSpPr>
        <p:spPr/>
        <p:txBody>
          <a:bodyPr/>
          <a:lstStyle/>
          <a:p>
            <a:fld id="{751C67F2-A62D-4166-BCAA-410DEED5203E}" type="datetimeFigureOut">
              <a:rPr lang="en-US" smtClean="0"/>
              <a:t>1/24/2019</a:t>
            </a:fld>
            <a:endParaRPr lang="en-US"/>
          </a:p>
        </p:txBody>
      </p:sp>
      <p:sp>
        <p:nvSpPr>
          <p:cNvPr id="5" name="Footer Placeholder 4">
            <a:extLst>
              <a:ext uri="{FF2B5EF4-FFF2-40B4-BE49-F238E27FC236}">
                <a16:creationId xmlns:a16="http://schemas.microsoft.com/office/drawing/2014/main" id="{13F7550D-C9C5-4778-92C8-E574FE1821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2218B-BA0C-4E17-B611-3FF0F048C8C6}"/>
              </a:ext>
            </a:extLst>
          </p:cNvPr>
          <p:cNvSpPr>
            <a:spLocks noGrp="1"/>
          </p:cNvSpPr>
          <p:nvPr>
            <p:ph type="sldNum" sz="quarter" idx="12"/>
          </p:nvPr>
        </p:nvSpPr>
        <p:spPr/>
        <p:txBody>
          <a:bodyPr/>
          <a:lstStyle/>
          <a:p>
            <a:fld id="{03B9F5B7-B7E4-4559-B58F-8BFC1A4228EF}" type="slidenum">
              <a:rPr lang="en-US" smtClean="0"/>
              <a:t>‹#›</a:t>
            </a:fld>
            <a:endParaRPr lang="en-US"/>
          </a:p>
        </p:txBody>
      </p:sp>
    </p:spTree>
    <p:extLst>
      <p:ext uri="{BB962C8B-B14F-4D97-AF65-F5344CB8AC3E}">
        <p14:creationId xmlns:p14="http://schemas.microsoft.com/office/powerpoint/2010/main" val="230192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96A4-B04E-45EE-A8B0-B2BE402910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783843-D372-4DF4-89D7-E33B4CDFF3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1304F-06B6-4D66-BBF4-371D5A306B5F}"/>
              </a:ext>
            </a:extLst>
          </p:cNvPr>
          <p:cNvSpPr>
            <a:spLocks noGrp="1"/>
          </p:cNvSpPr>
          <p:nvPr>
            <p:ph type="dt" sz="half" idx="10"/>
          </p:nvPr>
        </p:nvSpPr>
        <p:spPr/>
        <p:txBody>
          <a:bodyPr/>
          <a:lstStyle/>
          <a:p>
            <a:fld id="{751C67F2-A62D-4166-BCAA-410DEED5203E}" type="datetimeFigureOut">
              <a:rPr lang="en-US" smtClean="0"/>
              <a:t>1/24/2019</a:t>
            </a:fld>
            <a:endParaRPr lang="en-US"/>
          </a:p>
        </p:txBody>
      </p:sp>
      <p:sp>
        <p:nvSpPr>
          <p:cNvPr id="5" name="Footer Placeholder 4">
            <a:extLst>
              <a:ext uri="{FF2B5EF4-FFF2-40B4-BE49-F238E27FC236}">
                <a16:creationId xmlns:a16="http://schemas.microsoft.com/office/drawing/2014/main" id="{C8AB9B59-60A6-45DE-B76D-FFA0F3CF7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56DE3-25B0-4992-B408-E49B2D62EDDC}"/>
              </a:ext>
            </a:extLst>
          </p:cNvPr>
          <p:cNvSpPr>
            <a:spLocks noGrp="1"/>
          </p:cNvSpPr>
          <p:nvPr>
            <p:ph type="sldNum" sz="quarter" idx="12"/>
          </p:nvPr>
        </p:nvSpPr>
        <p:spPr/>
        <p:txBody>
          <a:bodyPr/>
          <a:lstStyle/>
          <a:p>
            <a:fld id="{03B9F5B7-B7E4-4559-B58F-8BFC1A4228EF}" type="slidenum">
              <a:rPr lang="en-US" smtClean="0"/>
              <a:t>‹#›</a:t>
            </a:fld>
            <a:endParaRPr lang="en-US"/>
          </a:p>
        </p:txBody>
      </p:sp>
    </p:spTree>
    <p:extLst>
      <p:ext uri="{BB962C8B-B14F-4D97-AF65-F5344CB8AC3E}">
        <p14:creationId xmlns:p14="http://schemas.microsoft.com/office/powerpoint/2010/main" val="129701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E105-ADF5-42A6-AA81-4E2F40C123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EBCD4-EAA8-404B-92E3-4428719D1F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5F64694-9AD1-4A3A-9EE2-E94058EA6030}"/>
              </a:ext>
            </a:extLst>
          </p:cNvPr>
          <p:cNvSpPr>
            <a:spLocks noGrp="1"/>
          </p:cNvSpPr>
          <p:nvPr>
            <p:ph type="dt" sz="half" idx="10"/>
          </p:nvPr>
        </p:nvSpPr>
        <p:spPr/>
        <p:txBody>
          <a:bodyPr/>
          <a:lstStyle/>
          <a:p>
            <a:fld id="{751C67F2-A62D-4166-BCAA-410DEED5203E}" type="datetimeFigureOut">
              <a:rPr lang="en-US" smtClean="0"/>
              <a:t>1/24/2019</a:t>
            </a:fld>
            <a:endParaRPr lang="en-US"/>
          </a:p>
        </p:txBody>
      </p:sp>
      <p:sp>
        <p:nvSpPr>
          <p:cNvPr id="5" name="Footer Placeholder 4">
            <a:extLst>
              <a:ext uri="{FF2B5EF4-FFF2-40B4-BE49-F238E27FC236}">
                <a16:creationId xmlns:a16="http://schemas.microsoft.com/office/drawing/2014/main" id="{19252EBC-F189-46D4-BFD5-2F4F406EB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04EF8-1391-4657-999D-3D09FA83CB35}"/>
              </a:ext>
            </a:extLst>
          </p:cNvPr>
          <p:cNvSpPr>
            <a:spLocks noGrp="1"/>
          </p:cNvSpPr>
          <p:nvPr>
            <p:ph type="sldNum" sz="quarter" idx="12"/>
          </p:nvPr>
        </p:nvSpPr>
        <p:spPr/>
        <p:txBody>
          <a:bodyPr/>
          <a:lstStyle/>
          <a:p>
            <a:fld id="{03B9F5B7-B7E4-4559-B58F-8BFC1A4228EF}" type="slidenum">
              <a:rPr lang="en-US" smtClean="0"/>
              <a:t>‹#›</a:t>
            </a:fld>
            <a:endParaRPr lang="en-US"/>
          </a:p>
        </p:txBody>
      </p:sp>
    </p:spTree>
    <p:extLst>
      <p:ext uri="{BB962C8B-B14F-4D97-AF65-F5344CB8AC3E}">
        <p14:creationId xmlns:p14="http://schemas.microsoft.com/office/powerpoint/2010/main" val="2659529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AFD7A-77F6-434D-AE02-24B9C0A66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43E713-D9A7-41A9-AF2C-D6F6E480E5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FB6A97-5524-4B30-B829-1D6BB05944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0ECC29-DFDB-4D08-B0BB-5FB53F143689}"/>
              </a:ext>
            </a:extLst>
          </p:cNvPr>
          <p:cNvSpPr>
            <a:spLocks noGrp="1"/>
          </p:cNvSpPr>
          <p:nvPr>
            <p:ph type="dt" sz="half" idx="10"/>
          </p:nvPr>
        </p:nvSpPr>
        <p:spPr/>
        <p:txBody>
          <a:bodyPr/>
          <a:lstStyle/>
          <a:p>
            <a:fld id="{751C67F2-A62D-4166-BCAA-410DEED5203E}" type="datetimeFigureOut">
              <a:rPr lang="en-US" smtClean="0"/>
              <a:t>1/24/2019</a:t>
            </a:fld>
            <a:endParaRPr lang="en-US"/>
          </a:p>
        </p:txBody>
      </p:sp>
      <p:sp>
        <p:nvSpPr>
          <p:cNvPr id="6" name="Footer Placeholder 5">
            <a:extLst>
              <a:ext uri="{FF2B5EF4-FFF2-40B4-BE49-F238E27FC236}">
                <a16:creationId xmlns:a16="http://schemas.microsoft.com/office/drawing/2014/main" id="{71792780-3B6B-4277-8AC2-27776CDDB0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10119-77CE-487A-B0FC-885C9EDFD857}"/>
              </a:ext>
            </a:extLst>
          </p:cNvPr>
          <p:cNvSpPr>
            <a:spLocks noGrp="1"/>
          </p:cNvSpPr>
          <p:nvPr>
            <p:ph type="sldNum" sz="quarter" idx="12"/>
          </p:nvPr>
        </p:nvSpPr>
        <p:spPr/>
        <p:txBody>
          <a:bodyPr/>
          <a:lstStyle/>
          <a:p>
            <a:fld id="{03B9F5B7-B7E4-4559-B58F-8BFC1A4228EF}" type="slidenum">
              <a:rPr lang="en-US" smtClean="0"/>
              <a:t>‹#›</a:t>
            </a:fld>
            <a:endParaRPr lang="en-US"/>
          </a:p>
        </p:txBody>
      </p:sp>
    </p:spTree>
    <p:extLst>
      <p:ext uri="{BB962C8B-B14F-4D97-AF65-F5344CB8AC3E}">
        <p14:creationId xmlns:p14="http://schemas.microsoft.com/office/powerpoint/2010/main" val="74846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ED065-C205-4B70-8650-801C58C802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B6AF42-797F-4DD1-A6CC-3D3A87B381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1E2D25-84BD-48A0-A6EE-A049EC8C7C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7FC01-41D7-4927-82BB-95DA040421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0ED138-3C7D-448B-8494-4657E52D8D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DD2857-63CB-4220-9E2B-5CA53E6E03F2}"/>
              </a:ext>
            </a:extLst>
          </p:cNvPr>
          <p:cNvSpPr>
            <a:spLocks noGrp="1"/>
          </p:cNvSpPr>
          <p:nvPr>
            <p:ph type="dt" sz="half" idx="10"/>
          </p:nvPr>
        </p:nvSpPr>
        <p:spPr/>
        <p:txBody>
          <a:bodyPr/>
          <a:lstStyle/>
          <a:p>
            <a:fld id="{751C67F2-A62D-4166-BCAA-410DEED5203E}" type="datetimeFigureOut">
              <a:rPr lang="en-US" smtClean="0"/>
              <a:t>1/24/2019</a:t>
            </a:fld>
            <a:endParaRPr lang="en-US"/>
          </a:p>
        </p:txBody>
      </p:sp>
      <p:sp>
        <p:nvSpPr>
          <p:cNvPr id="8" name="Footer Placeholder 7">
            <a:extLst>
              <a:ext uri="{FF2B5EF4-FFF2-40B4-BE49-F238E27FC236}">
                <a16:creationId xmlns:a16="http://schemas.microsoft.com/office/drawing/2014/main" id="{265F403A-27EB-4E3D-9661-BCF4F2A90B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A7F0D6-FB4E-4D52-9A47-B7E1BA672789}"/>
              </a:ext>
            </a:extLst>
          </p:cNvPr>
          <p:cNvSpPr>
            <a:spLocks noGrp="1"/>
          </p:cNvSpPr>
          <p:nvPr>
            <p:ph type="sldNum" sz="quarter" idx="12"/>
          </p:nvPr>
        </p:nvSpPr>
        <p:spPr/>
        <p:txBody>
          <a:bodyPr/>
          <a:lstStyle/>
          <a:p>
            <a:fld id="{03B9F5B7-B7E4-4559-B58F-8BFC1A4228EF}" type="slidenum">
              <a:rPr lang="en-US" smtClean="0"/>
              <a:t>‹#›</a:t>
            </a:fld>
            <a:endParaRPr lang="en-US"/>
          </a:p>
        </p:txBody>
      </p:sp>
    </p:spTree>
    <p:extLst>
      <p:ext uri="{BB962C8B-B14F-4D97-AF65-F5344CB8AC3E}">
        <p14:creationId xmlns:p14="http://schemas.microsoft.com/office/powerpoint/2010/main" val="319847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4B21A-F861-4E37-B0C8-2A93984F9B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A68A42-8C6B-4223-B694-15F3591A82B1}"/>
              </a:ext>
            </a:extLst>
          </p:cNvPr>
          <p:cNvSpPr>
            <a:spLocks noGrp="1"/>
          </p:cNvSpPr>
          <p:nvPr>
            <p:ph type="dt" sz="half" idx="10"/>
          </p:nvPr>
        </p:nvSpPr>
        <p:spPr/>
        <p:txBody>
          <a:bodyPr/>
          <a:lstStyle/>
          <a:p>
            <a:fld id="{751C67F2-A62D-4166-BCAA-410DEED5203E}" type="datetimeFigureOut">
              <a:rPr lang="en-US" smtClean="0"/>
              <a:t>1/24/2019</a:t>
            </a:fld>
            <a:endParaRPr lang="en-US"/>
          </a:p>
        </p:txBody>
      </p:sp>
      <p:sp>
        <p:nvSpPr>
          <p:cNvPr id="4" name="Footer Placeholder 3">
            <a:extLst>
              <a:ext uri="{FF2B5EF4-FFF2-40B4-BE49-F238E27FC236}">
                <a16:creationId xmlns:a16="http://schemas.microsoft.com/office/drawing/2014/main" id="{C9CA6DC7-2B87-4460-802E-2DF561F72F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7DB6B2-D8BC-4EEC-92A5-45B8854FB35D}"/>
              </a:ext>
            </a:extLst>
          </p:cNvPr>
          <p:cNvSpPr>
            <a:spLocks noGrp="1"/>
          </p:cNvSpPr>
          <p:nvPr>
            <p:ph type="sldNum" sz="quarter" idx="12"/>
          </p:nvPr>
        </p:nvSpPr>
        <p:spPr/>
        <p:txBody>
          <a:bodyPr/>
          <a:lstStyle/>
          <a:p>
            <a:fld id="{03B9F5B7-B7E4-4559-B58F-8BFC1A4228EF}" type="slidenum">
              <a:rPr lang="en-US" smtClean="0"/>
              <a:t>‹#›</a:t>
            </a:fld>
            <a:endParaRPr lang="en-US"/>
          </a:p>
        </p:txBody>
      </p:sp>
    </p:spTree>
    <p:extLst>
      <p:ext uri="{BB962C8B-B14F-4D97-AF65-F5344CB8AC3E}">
        <p14:creationId xmlns:p14="http://schemas.microsoft.com/office/powerpoint/2010/main" val="329503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9F3CB5-BCE5-4D16-9325-8D2FBD71C566}"/>
              </a:ext>
            </a:extLst>
          </p:cNvPr>
          <p:cNvSpPr>
            <a:spLocks noGrp="1"/>
          </p:cNvSpPr>
          <p:nvPr>
            <p:ph type="dt" sz="half" idx="10"/>
          </p:nvPr>
        </p:nvSpPr>
        <p:spPr/>
        <p:txBody>
          <a:bodyPr/>
          <a:lstStyle/>
          <a:p>
            <a:fld id="{751C67F2-A62D-4166-BCAA-410DEED5203E}" type="datetimeFigureOut">
              <a:rPr lang="en-US" smtClean="0"/>
              <a:t>1/24/2019</a:t>
            </a:fld>
            <a:endParaRPr lang="en-US"/>
          </a:p>
        </p:txBody>
      </p:sp>
      <p:sp>
        <p:nvSpPr>
          <p:cNvPr id="3" name="Footer Placeholder 2">
            <a:extLst>
              <a:ext uri="{FF2B5EF4-FFF2-40B4-BE49-F238E27FC236}">
                <a16:creationId xmlns:a16="http://schemas.microsoft.com/office/drawing/2014/main" id="{257D1069-C1D2-4B2E-9AC3-F706C0B267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26C0BE-E402-4DA7-9397-12C54D9682F9}"/>
              </a:ext>
            </a:extLst>
          </p:cNvPr>
          <p:cNvSpPr>
            <a:spLocks noGrp="1"/>
          </p:cNvSpPr>
          <p:nvPr>
            <p:ph type="sldNum" sz="quarter" idx="12"/>
          </p:nvPr>
        </p:nvSpPr>
        <p:spPr/>
        <p:txBody>
          <a:bodyPr/>
          <a:lstStyle/>
          <a:p>
            <a:fld id="{03B9F5B7-B7E4-4559-B58F-8BFC1A4228EF}" type="slidenum">
              <a:rPr lang="en-US" smtClean="0"/>
              <a:t>‹#›</a:t>
            </a:fld>
            <a:endParaRPr lang="en-US"/>
          </a:p>
        </p:txBody>
      </p:sp>
    </p:spTree>
    <p:extLst>
      <p:ext uri="{BB962C8B-B14F-4D97-AF65-F5344CB8AC3E}">
        <p14:creationId xmlns:p14="http://schemas.microsoft.com/office/powerpoint/2010/main" val="310068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83CD-C6F3-489B-853E-1DCC3DF0BD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18C4A1-93DE-4B60-8849-D1F04AEC4D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028582-AA0A-4F3C-AA3C-C26D96217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37121D-5924-4AD7-AAB6-70F0D3CD672A}"/>
              </a:ext>
            </a:extLst>
          </p:cNvPr>
          <p:cNvSpPr>
            <a:spLocks noGrp="1"/>
          </p:cNvSpPr>
          <p:nvPr>
            <p:ph type="dt" sz="half" idx="10"/>
          </p:nvPr>
        </p:nvSpPr>
        <p:spPr/>
        <p:txBody>
          <a:bodyPr/>
          <a:lstStyle/>
          <a:p>
            <a:fld id="{751C67F2-A62D-4166-BCAA-410DEED5203E}" type="datetimeFigureOut">
              <a:rPr lang="en-US" smtClean="0"/>
              <a:t>1/24/2019</a:t>
            </a:fld>
            <a:endParaRPr lang="en-US"/>
          </a:p>
        </p:txBody>
      </p:sp>
      <p:sp>
        <p:nvSpPr>
          <p:cNvPr id="6" name="Footer Placeholder 5">
            <a:extLst>
              <a:ext uri="{FF2B5EF4-FFF2-40B4-BE49-F238E27FC236}">
                <a16:creationId xmlns:a16="http://schemas.microsoft.com/office/drawing/2014/main" id="{14C2F101-7787-4BBB-A0E9-5F70984C0B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E7F70-0699-4A3B-B17E-993DAE014861}"/>
              </a:ext>
            </a:extLst>
          </p:cNvPr>
          <p:cNvSpPr>
            <a:spLocks noGrp="1"/>
          </p:cNvSpPr>
          <p:nvPr>
            <p:ph type="sldNum" sz="quarter" idx="12"/>
          </p:nvPr>
        </p:nvSpPr>
        <p:spPr/>
        <p:txBody>
          <a:bodyPr/>
          <a:lstStyle/>
          <a:p>
            <a:fld id="{03B9F5B7-B7E4-4559-B58F-8BFC1A4228EF}" type="slidenum">
              <a:rPr lang="en-US" smtClean="0"/>
              <a:t>‹#›</a:t>
            </a:fld>
            <a:endParaRPr lang="en-US"/>
          </a:p>
        </p:txBody>
      </p:sp>
    </p:spTree>
    <p:extLst>
      <p:ext uri="{BB962C8B-B14F-4D97-AF65-F5344CB8AC3E}">
        <p14:creationId xmlns:p14="http://schemas.microsoft.com/office/powerpoint/2010/main" val="267995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6330E-A393-4263-8437-6BB9989957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838D06-2119-474F-A660-FA458C84F1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B1C645-A4C7-4AF3-963E-0B1BA61C9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8BF0A0-830B-4CE6-8A28-D62884F52D27}"/>
              </a:ext>
            </a:extLst>
          </p:cNvPr>
          <p:cNvSpPr>
            <a:spLocks noGrp="1"/>
          </p:cNvSpPr>
          <p:nvPr>
            <p:ph type="dt" sz="half" idx="10"/>
          </p:nvPr>
        </p:nvSpPr>
        <p:spPr/>
        <p:txBody>
          <a:bodyPr/>
          <a:lstStyle/>
          <a:p>
            <a:fld id="{751C67F2-A62D-4166-BCAA-410DEED5203E}" type="datetimeFigureOut">
              <a:rPr lang="en-US" smtClean="0"/>
              <a:t>1/24/2019</a:t>
            </a:fld>
            <a:endParaRPr lang="en-US"/>
          </a:p>
        </p:txBody>
      </p:sp>
      <p:sp>
        <p:nvSpPr>
          <p:cNvPr id="6" name="Footer Placeholder 5">
            <a:extLst>
              <a:ext uri="{FF2B5EF4-FFF2-40B4-BE49-F238E27FC236}">
                <a16:creationId xmlns:a16="http://schemas.microsoft.com/office/drawing/2014/main" id="{2CE9A8EF-CB55-4FBF-B2E5-172E21E80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3A4DC-62AA-4BBC-A46D-D2B9EDD5F504}"/>
              </a:ext>
            </a:extLst>
          </p:cNvPr>
          <p:cNvSpPr>
            <a:spLocks noGrp="1"/>
          </p:cNvSpPr>
          <p:nvPr>
            <p:ph type="sldNum" sz="quarter" idx="12"/>
          </p:nvPr>
        </p:nvSpPr>
        <p:spPr/>
        <p:txBody>
          <a:bodyPr/>
          <a:lstStyle/>
          <a:p>
            <a:fld id="{03B9F5B7-B7E4-4559-B58F-8BFC1A4228EF}" type="slidenum">
              <a:rPr lang="en-US" smtClean="0"/>
              <a:t>‹#›</a:t>
            </a:fld>
            <a:endParaRPr lang="en-US"/>
          </a:p>
        </p:txBody>
      </p:sp>
    </p:spTree>
    <p:extLst>
      <p:ext uri="{BB962C8B-B14F-4D97-AF65-F5344CB8AC3E}">
        <p14:creationId xmlns:p14="http://schemas.microsoft.com/office/powerpoint/2010/main" val="327412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BCAAEA-8039-4068-9931-53E4A87C51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E5A5EC-D317-400C-A726-4CF5DDD8F5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47B13-3224-4CF2-925C-23247CC937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C67F2-A62D-4166-BCAA-410DEED5203E}" type="datetimeFigureOut">
              <a:rPr lang="en-US" smtClean="0"/>
              <a:t>1/24/2019</a:t>
            </a:fld>
            <a:endParaRPr lang="en-US"/>
          </a:p>
        </p:txBody>
      </p:sp>
      <p:sp>
        <p:nvSpPr>
          <p:cNvPr id="5" name="Footer Placeholder 4">
            <a:extLst>
              <a:ext uri="{FF2B5EF4-FFF2-40B4-BE49-F238E27FC236}">
                <a16:creationId xmlns:a16="http://schemas.microsoft.com/office/drawing/2014/main" id="{F8E4709F-28ED-42E7-AFF5-141B152EC9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949C9C-8C51-4369-9A88-E956A9882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9F5B7-B7E4-4559-B58F-8BFC1A4228EF}" type="slidenum">
              <a:rPr lang="en-US" smtClean="0"/>
              <a:t>‹#›</a:t>
            </a:fld>
            <a:endParaRPr lang="en-US"/>
          </a:p>
        </p:txBody>
      </p:sp>
    </p:spTree>
    <p:extLst>
      <p:ext uri="{BB962C8B-B14F-4D97-AF65-F5344CB8AC3E}">
        <p14:creationId xmlns:p14="http://schemas.microsoft.com/office/powerpoint/2010/main" val="815788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baaqmd.gov/permits/apply-for-a-permit"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EF675-38CE-4F6B-8022-DCDAF51BD84A}"/>
              </a:ext>
            </a:extLst>
          </p:cNvPr>
          <p:cNvSpPr>
            <a:spLocks noGrp="1"/>
          </p:cNvSpPr>
          <p:nvPr>
            <p:ph type="ctrTitle"/>
          </p:nvPr>
        </p:nvSpPr>
        <p:spPr>
          <a:xfrm>
            <a:off x="1524000" y="402566"/>
            <a:ext cx="9144000" cy="1132935"/>
          </a:xfrm>
          <a:solidFill>
            <a:srgbClr val="FFC000"/>
          </a:solidFill>
          <a:ln w="12700">
            <a:solidFill>
              <a:schemeClr val="tx1"/>
            </a:solidFill>
          </a:ln>
        </p:spPr>
        <p:txBody>
          <a:bodyPr>
            <a:noAutofit/>
          </a:bodyPr>
          <a:lstStyle/>
          <a:p>
            <a:r>
              <a:rPr lang="en-US" sz="2400" b="1" dirty="0">
                <a:solidFill>
                  <a:srgbClr val="0070C0"/>
                </a:solidFill>
                <a:latin typeface="Arial" panose="020B0604020202020204" pitchFamily="34" charset="0"/>
                <a:cs typeface="Arial" panose="020B0604020202020204" pitchFamily="34" charset="0"/>
              </a:rPr>
              <a:t>Generator Rules and Regulation </a:t>
            </a:r>
            <a:br>
              <a:rPr lang="en-US" sz="2400" b="1" dirty="0">
                <a:solidFill>
                  <a:srgbClr val="0070C0"/>
                </a:solidFill>
                <a:latin typeface="Arial" panose="020B0604020202020204" pitchFamily="34" charset="0"/>
                <a:cs typeface="Arial" panose="020B0604020202020204" pitchFamily="34" charset="0"/>
              </a:rPr>
            </a:br>
            <a:br>
              <a:rPr lang="en-US" sz="2400" b="1" dirty="0">
                <a:solidFill>
                  <a:srgbClr val="0070C0"/>
                </a:solidFill>
                <a:latin typeface="Arial" panose="020B0604020202020204" pitchFamily="34" charset="0"/>
                <a:cs typeface="Arial" panose="020B0604020202020204" pitchFamily="34" charset="0"/>
              </a:rPr>
            </a:br>
            <a:r>
              <a:rPr lang="en-US" sz="2400" b="1" dirty="0">
                <a:solidFill>
                  <a:srgbClr val="0070C0"/>
                </a:solidFill>
                <a:latin typeface="Arial" panose="020B0604020202020204" pitchFamily="34" charset="0"/>
                <a:cs typeface="Arial" panose="020B0604020202020204" pitchFamily="34" charset="0"/>
              </a:rPr>
              <a:t>City of Livermore </a:t>
            </a:r>
          </a:p>
        </p:txBody>
      </p:sp>
      <p:sp>
        <p:nvSpPr>
          <p:cNvPr id="3" name="Subtitle 2">
            <a:extLst>
              <a:ext uri="{FF2B5EF4-FFF2-40B4-BE49-F238E27FC236}">
                <a16:creationId xmlns:a16="http://schemas.microsoft.com/office/drawing/2014/main" id="{1D8FB26E-BFA8-4CCE-9FF4-5A11FAEF7BF3}"/>
              </a:ext>
            </a:extLst>
          </p:cNvPr>
          <p:cNvSpPr>
            <a:spLocks noGrp="1"/>
          </p:cNvSpPr>
          <p:nvPr>
            <p:ph type="subTitle" idx="1"/>
          </p:nvPr>
        </p:nvSpPr>
        <p:spPr>
          <a:xfrm>
            <a:off x="1627517" y="4462732"/>
            <a:ext cx="9144000" cy="1414732"/>
          </a:xfrm>
          <a:solidFill>
            <a:srgbClr val="FFC000"/>
          </a:solidFill>
          <a:ln w="12700">
            <a:solidFill>
              <a:schemeClr val="tx1"/>
            </a:solidFill>
          </a:ln>
        </p:spPr>
        <p:txBody>
          <a:bodyPr>
            <a:normAutofit/>
          </a:bodyPr>
          <a:lstStyle/>
          <a:p>
            <a:r>
              <a:rPr lang="en-US" b="1" dirty="0">
                <a:solidFill>
                  <a:srgbClr val="0070C0"/>
                </a:solidFill>
              </a:rPr>
              <a:t>Peter Nelson </a:t>
            </a:r>
          </a:p>
          <a:p>
            <a:r>
              <a:rPr lang="en-US" b="1" dirty="0">
                <a:solidFill>
                  <a:srgbClr val="0070C0"/>
                </a:solidFill>
              </a:rPr>
              <a:t>Senior Air Quality Inspector </a:t>
            </a:r>
          </a:p>
          <a:p>
            <a:endParaRPr lang="en-US" dirty="0"/>
          </a:p>
        </p:txBody>
      </p:sp>
      <p:sp>
        <p:nvSpPr>
          <p:cNvPr id="4" name="TextBox 3">
            <a:extLst>
              <a:ext uri="{FF2B5EF4-FFF2-40B4-BE49-F238E27FC236}">
                <a16:creationId xmlns:a16="http://schemas.microsoft.com/office/drawing/2014/main" id="{45A4C9E0-5A0C-4CFB-85EA-CFC8EBDC80BE}"/>
              </a:ext>
            </a:extLst>
          </p:cNvPr>
          <p:cNvSpPr txBox="1"/>
          <p:nvPr/>
        </p:nvSpPr>
        <p:spPr>
          <a:xfrm>
            <a:off x="2058837" y="2426899"/>
            <a:ext cx="7527985" cy="1477328"/>
          </a:xfrm>
          <a:prstGeom prst="rect">
            <a:avLst/>
          </a:prstGeom>
          <a:solidFill>
            <a:srgbClr val="FFC000"/>
          </a:solidFill>
          <a:ln w="19050">
            <a:solidFill>
              <a:schemeClr val="tx1"/>
            </a:solidFill>
          </a:ln>
        </p:spPr>
        <p:txBody>
          <a:bodyPr wrap="square" rtlCol="0">
            <a:spAutoFit/>
          </a:bodyPr>
          <a:lstStyle/>
          <a:p>
            <a:pPr algn="ctr"/>
            <a:r>
              <a:rPr lang="en-US" sz="2400" b="1" dirty="0">
                <a:solidFill>
                  <a:srgbClr val="0070C0"/>
                </a:solidFill>
                <a:latin typeface="Arial" panose="020B0604020202020204" pitchFamily="34" charset="0"/>
                <a:cs typeface="Arial" panose="020B0604020202020204" pitchFamily="34" charset="0"/>
              </a:rPr>
              <a:t>Bay Area Air Quality Management District </a:t>
            </a:r>
          </a:p>
          <a:p>
            <a:pPr algn="ctr"/>
            <a:r>
              <a:rPr lang="en-US" sz="2400" b="1" dirty="0">
                <a:solidFill>
                  <a:srgbClr val="0070C0"/>
                </a:solidFill>
                <a:latin typeface="Arial" panose="020B0604020202020204" pitchFamily="34" charset="0"/>
                <a:cs typeface="Arial" panose="020B0604020202020204" pitchFamily="34" charset="0"/>
              </a:rPr>
              <a:t>375 Beale Street Suite 600</a:t>
            </a:r>
          </a:p>
          <a:p>
            <a:pPr algn="ctr"/>
            <a:r>
              <a:rPr lang="en-US" sz="2400" b="1" dirty="0">
                <a:solidFill>
                  <a:srgbClr val="0070C0"/>
                </a:solidFill>
                <a:latin typeface="Arial" panose="020B0604020202020204" pitchFamily="34" charset="0"/>
                <a:cs typeface="Arial" panose="020B0604020202020204" pitchFamily="34" charset="0"/>
              </a:rPr>
              <a:t>San Francisco, California 94105</a:t>
            </a:r>
          </a:p>
          <a:p>
            <a:pPr algn="ctr"/>
            <a:endParaRPr lang="en-US" dirty="0"/>
          </a:p>
        </p:txBody>
      </p:sp>
    </p:spTree>
    <p:extLst>
      <p:ext uri="{BB962C8B-B14F-4D97-AF65-F5344CB8AC3E}">
        <p14:creationId xmlns:p14="http://schemas.microsoft.com/office/powerpoint/2010/main" val="1394642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F7320-6AFF-4C75-A1B6-21691853A12A}"/>
              </a:ext>
            </a:extLst>
          </p:cNvPr>
          <p:cNvSpPr>
            <a:spLocks noGrp="1"/>
          </p:cNvSpPr>
          <p:nvPr>
            <p:ph type="title"/>
          </p:nvPr>
        </p:nvSpPr>
        <p:spPr/>
        <p:txBody>
          <a:bodyPr>
            <a:normAutofit/>
          </a:bodyPr>
          <a:lstStyle/>
          <a:p>
            <a:r>
              <a:rPr lang="en-US" sz="2400" dirty="0">
                <a:solidFill>
                  <a:srgbClr val="0070C0"/>
                </a:solidFill>
                <a:latin typeface="Arial" panose="020B0604020202020204" pitchFamily="34" charset="0"/>
                <a:cs typeface="Arial" panose="020B0604020202020204" pitchFamily="34" charset="0"/>
              </a:rPr>
              <a:t>Regulation 9 Rule 8 NITROGEN OXIDES AND CARBON MONOXIDE FROM STATIONARY INTERNAL COMBUSTION ENGINES </a:t>
            </a:r>
          </a:p>
        </p:txBody>
      </p:sp>
      <p:sp>
        <p:nvSpPr>
          <p:cNvPr id="3" name="Content Placeholder 2">
            <a:extLst>
              <a:ext uri="{FF2B5EF4-FFF2-40B4-BE49-F238E27FC236}">
                <a16:creationId xmlns:a16="http://schemas.microsoft.com/office/drawing/2014/main" id="{54B70E10-4322-4CFC-9A82-689079A42185}"/>
              </a:ext>
            </a:extLst>
          </p:cNvPr>
          <p:cNvSpPr>
            <a:spLocks noGrp="1"/>
          </p:cNvSpPr>
          <p:nvPr>
            <p:ph idx="1"/>
          </p:nvPr>
        </p:nvSpPr>
        <p:spPr>
          <a:xfrm>
            <a:off x="838200" y="1690688"/>
            <a:ext cx="10515600" cy="4486275"/>
          </a:xfrm>
          <a:ln w="12700">
            <a:solidFill>
              <a:schemeClr val="tx1"/>
            </a:solidFill>
          </a:ln>
        </p:spPr>
        <p:txBody>
          <a:bodyPr>
            <a:normAutofit fontScale="62500" lnSpcReduction="20000"/>
          </a:bodyPr>
          <a:lstStyle/>
          <a:p>
            <a:r>
              <a:rPr lang="en-US" dirty="0">
                <a:solidFill>
                  <a:srgbClr val="0070C0"/>
                </a:solidFill>
              </a:rPr>
              <a:t>9-8-101</a:t>
            </a:r>
            <a:r>
              <a:rPr lang="en-US" dirty="0"/>
              <a:t> </a:t>
            </a:r>
            <a:r>
              <a:rPr lang="en-US" dirty="0">
                <a:solidFill>
                  <a:srgbClr val="0070C0"/>
                </a:solidFill>
              </a:rPr>
              <a:t>Description: This rule limits the emissions of nitrogen oxides and carbon monoxide from stationary internal combustion engines with an output rated by the manufacturer </a:t>
            </a:r>
            <a:r>
              <a:rPr lang="en-US" dirty="0">
                <a:solidFill>
                  <a:srgbClr val="0070C0"/>
                </a:solidFill>
                <a:highlight>
                  <a:srgbClr val="FFFF00"/>
                </a:highlight>
              </a:rPr>
              <a:t>at more than 50 brake horsepower</a:t>
            </a:r>
          </a:p>
          <a:p>
            <a:r>
              <a:rPr lang="en-US" dirty="0">
                <a:solidFill>
                  <a:srgbClr val="0070C0"/>
                </a:solidFill>
              </a:rPr>
              <a:t>9-8-110 Exemptions: The requirements of Sections 9-8-301 through 305, 501 and 503 shall not apply to the following: </a:t>
            </a:r>
          </a:p>
          <a:p>
            <a:r>
              <a:rPr lang="en-US" dirty="0">
                <a:solidFill>
                  <a:srgbClr val="0070C0"/>
                </a:solidFill>
              </a:rPr>
              <a:t>110.1 Until January 1, 2012, engines rated by the manufacturer at less than 250 brake horsepower output rating. </a:t>
            </a:r>
          </a:p>
          <a:p>
            <a:r>
              <a:rPr lang="en-US" dirty="0">
                <a:solidFill>
                  <a:srgbClr val="0070C0"/>
                </a:solidFill>
              </a:rPr>
              <a:t>110.2 Engines rated by the manufacturer at 50 brake horsepower output rating or less. </a:t>
            </a:r>
            <a:r>
              <a:rPr lang="en-US" dirty="0">
                <a:solidFill>
                  <a:srgbClr val="0070C0"/>
                </a:solidFill>
                <a:highlight>
                  <a:srgbClr val="00FF00"/>
                </a:highlight>
              </a:rPr>
              <a:t>Effective January 1, 2012. </a:t>
            </a:r>
          </a:p>
          <a:p>
            <a:r>
              <a:rPr lang="en-US" dirty="0">
                <a:solidFill>
                  <a:srgbClr val="0070C0"/>
                </a:solidFill>
              </a:rPr>
              <a:t>110.3 Until January 1, 2012, engines fired exclusively by liquid fuels including, but not limited to, diesel fuel, gasoline, and methanol.</a:t>
            </a:r>
          </a:p>
          <a:p>
            <a:r>
              <a:rPr lang="en-US" dirty="0">
                <a:solidFill>
                  <a:srgbClr val="0070C0"/>
                </a:solidFill>
              </a:rPr>
              <a:t> 110.4 Engines used directly and exclusively for the growing of crops or the raising of animals. </a:t>
            </a:r>
          </a:p>
          <a:p>
            <a:r>
              <a:rPr lang="en-US" dirty="0">
                <a:solidFill>
                  <a:srgbClr val="0070C0"/>
                </a:solidFill>
              </a:rPr>
              <a:t>110.5 Emergency standby engines. </a:t>
            </a:r>
          </a:p>
          <a:p>
            <a:r>
              <a:rPr lang="en-US" dirty="0">
                <a:solidFill>
                  <a:srgbClr val="0070C0"/>
                </a:solidFill>
              </a:rPr>
              <a:t>9-8-112 Registered Portable Equipment: The requirements of this section shall not apply to an internal combustion engine registered as portable pursuant to the Statewide Portable Engine and Equipment Registration Program, Sections 2450-2465, Article 5, Title 13, California Code of Regulations. </a:t>
            </a:r>
          </a:p>
        </p:txBody>
      </p:sp>
    </p:spTree>
    <p:extLst>
      <p:ext uri="{BB962C8B-B14F-4D97-AF65-F5344CB8AC3E}">
        <p14:creationId xmlns:p14="http://schemas.microsoft.com/office/powerpoint/2010/main" val="283068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7ECC69-EA6E-4A0D-B045-B86E4FAB8A55}"/>
              </a:ext>
            </a:extLst>
          </p:cNvPr>
          <p:cNvSpPr txBox="1"/>
          <p:nvPr/>
        </p:nvSpPr>
        <p:spPr>
          <a:xfrm>
            <a:off x="632605" y="1000663"/>
            <a:ext cx="9558068" cy="5909310"/>
          </a:xfrm>
          <a:prstGeom prst="rect">
            <a:avLst/>
          </a:prstGeom>
          <a:noFill/>
          <a:ln w="12700">
            <a:solidFill>
              <a:schemeClr val="tx1"/>
            </a:solidFill>
          </a:ln>
        </p:spPr>
        <p:txBody>
          <a:bodyPr wrap="square" rtlCol="0">
            <a:spAutoFit/>
          </a:bodyPr>
          <a:lstStyle/>
          <a:p>
            <a:r>
              <a:rPr lang="en-US" dirty="0">
                <a:solidFill>
                  <a:srgbClr val="0070C0"/>
                </a:solidFill>
              </a:rPr>
              <a:t>9-8-330 Emergency Standby Engines, Hours of Operation: A person may only operate an emergency standby engine under the following circumstances: </a:t>
            </a:r>
          </a:p>
          <a:p>
            <a:r>
              <a:rPr lang="en-US" dirty="0">
                <a:solidFill>
                  <a:srgbClr val="0070C0"/>
                </a:solidFill>
              </a:rPr>
              <a:t>330.1 For emergency use for an unlimited number of hours; and </a:t>
            </a:r>
          </a:p>
          <a:p>
            <a:r>
              <a:rPr lang="en-US" dirty="0">
                <a:solidFill>
                  <a:srgbClr val="0070C0"/>
                </a:solidFill>
              </a:rPr>
              <a:t>330.2 Until January 1, 2012, for reliability-related activities so long as total hours of operation for this purpose do not exceed 100 hours in a calendar year, or limitations contained in a District permit, whichever is lower. </a:t>
            </a:r>
          </a:p>
          <a:p>
            <a:r>
              <a:rPr lang="en-US" dirty="0">
                <a:solidFill>
                  <a:srgbClr val="0070C0"/>
                </a:solidFill>
              </a:rPr>
              <a:t>330.3 </a:t>
            </a:r>
            <a:r>
              <a:rPr lang="en-US" dirty="0">
                <a:solidFill>
                  <a:srgbClr val="0070C0"/>
                </a:solidFill>
                <a:highlight>
                  <a:srgbClr val="00FF00"/>
                </a:highlight>
              </a:rPr>
              <a:t>Effective January 1, 2012</a:t>
            </a:r>
            <a:r>
              <a:rPr lang="en-US" dirty="0">
                <a:solidFill>
                  <a:srgbClr val="0070C0"/>
                </a:solidFill>
              </a:rPr>
              <a:t>, for reliability-related activities so long as total hours of operation for this purpose do not exceed 50 hours in a calendar year, or limitations contained in a District permit, whichever is lower. Hours of operation for reliability-related activities may exceed these limits only as necessary to comply with testing requirements of National Fire Protection Association (NFPA) 25 – “Standard for the Inspection, Testing, and Maintenance of Water-Based Fire Protection Systems,” 1998 edition. </a:t>
            </a:r>
          </a:p>
          <a:p>
            <a:r>
              <a:rPr lang="en-US" dirty="0">
                <a:solidFill>
                  <a:srgbClr val="0070C0"/>
                </a:solidFill>
              </a:rPr>
              <a:t>9-8-530 Emergency Standby and Low Usage Engines, Monitoring and Recordkeeping: Each emergency standby and low usage engine shall be equipped with a </a:t>
            </a:r>
            <a:r>
              <a:rPr lang="en-US" dirty="0" err="1">
                <a:solidFill>
                  <a:srgbClr val="0070C0"/>
                </a:solidFill>
              </a:rPr>
              <a:t>nonresettable</a:t>
            </a:r>
            <a:r>
              <a:rPr lang="en-US" dirty="0">
                <a:solidFill>
                  <a:srgbClr val="0070C0"/>
                </a:solidFill>
              </a:rPr>
              <a:t> totalizing meter that measures hours of operation or fuel usage. All records shall be kept for at least two years, and shall be available for inspection by District staff upon request. The operator shall keep a monthly log of usage that shall indicate the following:</a:t>
            </a:r>
          </a:p>
          <a:p>
            <a:r>
              <a:rPr lang="en-US" dirty="0">
                <a:solidFill>
                  <a:srgbClr val="0070C0"/>
                </a:solidFill>
              </a:rPr>
              <a:t>530.1 Hours of operation (total) </a:t>
            </a:r>
          </a:p>
          <a:p>
            <a:r>
              <a:rPr lang="en-US" dirty="0">
                <a:solidFill>
                  <a:srgbClr val="0070C0"/>
                </a:solidFill>
              </a:rPr>
              <a:t>530.2 Hours of operation (emergency) </a:t>
            </a:r>
          </a:p>
          <a:p>
            <a:r>
              <a:rPr lang="en-US" dirty="0">
                <a:solidFill>
                  <a:srgbClr val="0070C0"/>
                </a:solidFill>
              </a:rPr>
              <a:t>530.3 For each emergency, the nature of the emergency condition</a:t>
            </a:r>
          </a:p>
          <a:p>
            <a:endParaRPr lang="en-US" dirty="0">
              <a:solidFill>
                <a:srgbClr val="0070C0"/>
              </a:solidFill>
            </a:endParaRPr>
          </a:p>
        </p:txBody>
      </p:sp>
    </p:spTree>
    <p:extLst>
      <p:ext uri="{BB962C8B-B14F-4D97-AF65-F5344CB8AC3E}">
        <p14:creationId xmlns:p14="http://schemas.microsoft.com/office/powerpoint/2010/main" val="358083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E437EC-F819-4BA6-829D-9DDB4D3A1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a:ln w="12700">
            <a:solidFill>
              <a:schemeClr val="tx1"/>
            </a:solidFill>
          </a:ln>
        </p:spPr>
      </p:pic>
    </p:spTree>
    <p:extLst>
      <p:ext uri="{BB962C8B-B14F-4D97-AF65-F5344CB8AC3E}">
        <p14:creationId xmlns:p14="http://schemas.microsoft.com/office/powerpoint/2010/main" val="3932339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595195-F27B-4B0F-B6C3-AD572B038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999" y="1500187"/>
            <a:ext cx="6858000" cy="3857625"/>
          </a:xfrm>
          <a:prstGeom prst="rect">
            <a:avLst/>
          </a:prstGeom>
          <a:ln w="12700">
            <a:solidFill>
              <a:schemeClr val="tx1"/>
            </a:solidFill>
          </a:ln>
        </p:spPr>
      </p:pic>
    </p:spTree>
    <p:extLst>
      <p:ext uri="{BB962C8B-B14F-4D97-AF65-F5344CB8AC3E}">
        <p14:creationId xmlns:p14="http://schemas.microsoft.com/office/powerpoint/2010/main" val="1232438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2F77B4-21A9-4BD6-B63A-EA797B2056AA}"/>
              </a:ext>
            </a:extLst>
          </p:cNvPr>
          <p:cNvSpPr txBox="1"/>
          <p:nvPr/>
        </p:nvSpPr>
        <p:spPr>
          <a:xfrm>
            <a:off x="1196197" y="1426234"/>
            <a:ext cx="2968188" cy="1200329"/>
          </a:xfrm>
          <a:prstGeom prst="rect">
            <a:avLst/>
          </a:prstGeom>
          <a:noFill/>
        </p:spPr>
        <p:txBody>
          <a:bodyPr wrap="square" rtlCol="0">
            <a:spAutoFit/>
          </a:bodyPr>
          <a:lstStyle/>
          <a:p>
            <a:endParaRPr lang="en-US" dirty="0"/>
          </a:p>
          <a:p>
            <a:endParaRPr lang="en-US" dirty="0"/>
          </a:p>
          <a:p>
            <a:endParaRPr lang="en-US" dirty="0"/>
          </a:p>
          <a:p>
            <a:endParaRPr lang="en-US" dirty="0"/>
          </a:p>
        </p:txBody>
      </p:sp>
      <p:sp>
        <p:nvSpPr>
          <p:cNvPr id="3" name="Rectangle 2">
            <a:extLst>
              <a:ext uri="{FF2B5EF4-FFF2-40B4-BE49-F238E27FC236}">
                <a16:creationId xmlns:a16="http://schemas.microsoft.com/office/drawing/2014/main" id="{A7B3B213-63BC-4F96-98C5-C83D8FB7DF48}"/>
              </a:ext>
            </a:extLst>
          </p:cNvPr>
          <p:cNvSpPr/>
          <p:nvPr/>
        </p:nvSpPr>
        <p:spPr>
          <a:xfrm>
            <a:off x="3519942" y="3244334"/>
            <a:ext cx="5152116" cy="369332"/>
          </a:xfrm>
          <a:prstGeom prst="rect">
            <a:avLst/>
          </a:prstGeom>
        </p:spPr>
        <p:txBody>
          <a:bodyPr wrap="none">
            <a:spAutoFit/>
          </a:bodyPr>
          <a:lstStyle/>
          <a:p>
            <a:r>
              <a:rPr lang="en-US" dirty="0">
                <a:hlinkClick r:id="rId2"/>
              </a:rPr>
              <a:t>http://www.baaqmd.gov/permits/apply-for-a-permit</a:t>
            </a:r>
            <a:endParaRPr lang="en-US" dirty="0"/>
          </a:p>
        </p:txBody>
      </p:sp>
    </p:spTree>
    <p:extLst>
      <p:ext uri="{BB962C8B-B14F-4D97-AF65-F5344CB8AC3E}">
        <p14:creationId xmlns:p14="http://schemas.microsoft.com/office/powerpoint/2010/main" val="303341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8FCF8-B976-4B8E-97CC-917656C71C45}"/>
              </a:ext>
            </a:extLst>
          </p:cNvPr>
          <p:cNvSpPr>
            <a:spLocks noGrp="1"/>
          </p:cNvSpPr>
          <p:nvPr>
            <p:ph type="title"/>
          </p:nvPr>
        </p:nvSpPr>
        <p:spPr>
          <a:ln w="12700">
            <a:solidFill>
              <a:schemeClr val="tx1"/>
            </a:solidFill>
          </a:ln>
        </p:spPr>
        <p:txBody>
          <a:bodyPr>
            <a:normAutofit/>
          </a:bodyPr>
          <a:lstStyle/>
          <a:p>
            <a:r>
              <a:rPr lang="en-US" sz="3200" dirty="0">
                <a:solidFill>
                  <a:srgbClr val="0070C0"/>
                </a:solidFill>
                <a:latin typeface="Arial" panose="020B0604020202020204" pitchFamily="34" charset="0"/>
                <a:cs typeface="Arial" panose="020B0604020202020204" pitchFamily="34" charset="0"/>
              </a:rPr>
              <a:t>Questions and Answers</a:t>
            </a:r>
          </a:p>
        </p:txBody>
      </p:sp>
    </p:spTree>
    <p:extLst>
      <p:ext uri="{BB962C8B-B14F-4D97-AF65-F5344CB8AC3E}">
        <p14:creationId xmlns:p14="http://schemas.microsoft.com/office/powerpoint/2010/main" val="384849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17C7-43E3-4E39-92FF-A3A76F106085}"/>
              </a:ext>
            </a:extLst>
          </p:cNvPr>
          <p:cNvSpPr>
            <a:spLocks noGrp="1"/>
          </p:cNvSpPr>
          <p:nvPr>
            <p:ph type="title"/>
          </p:nvPr>
        </p:nvSpPr>
        <p:spPr>
          <a:xfrm>
            <a:off x="838200" y="365125"/>
            <a:ext cx="10515600" cy="4448415"/>
          </a:xfrm>
          <a:ln w="12700">
            <a:solidFill>
              <a:schemeClr val="tx1"/>
            </a:solidFill>
          </a:ln>
        </p:spPr>
        <p:txBody>
          <a:bodyPr>
            <a:normAutofit/>
          </a:bodyPr>
          <a:lstStyle/>
          <a:p>
            <a:r>
              <a:rPr lang="en-US" sz="2800" dirty="0">
                <a:solidFill>
                  <a:srgbClr val="0070C0"/>
                </a:solidFill>
                <a:latin typeface="Arial" panose="020B0604020202020204" pitchFamily="34" charset="0"/>
                <a:cs typeface="Arial" panose="020B0604020202020204" pitchFamily="34" charset="0"/>
              </a:rPr>
              <a:t>Peter Nelson </a:t>
            </a:r>
            <a:br>
              <a:rPr lang="en-US" sz="2800" dirty="0">
                <a:solidFill>
                  <a:srgbClr val="0070C0"/>
                </a:solidFill>
                <a:latin typeface="Arial" panose="020B0604020202020204" pitchFamily="34" charset="0"/>
                <a:cs typeface="Arial" panose="020B0604020202020204" pitchFamily="34" charset="0"/>
              </a:rPr>
            </a:br>
            <a:r>
              <a:rPr lang="en-US" sz="2800" dirty="0">
                <a:solidFill>
                  <a:srgbClr val="0070C0"/>
                </a:solidFill>
                <a:latin typeface="Arial" panose="020B0604020202020204" pitchFamily="34" charset="0"/>
                <a:cs typeface="Arial" panose="020B0604020202020204" pitchFamily="34" charset="0"/>
              </a:rPr>
              <a:t>415 749-4979 </a:t>
            </a:r>
            <a:br>
              <a:rPr lang="en-US" sz="2800" dirty="0">
                <a:solidFill>
                  <a:srgbClr val="0070C0"/>
                </a:solidFill>
                <a:latin typeface="Arial" panose="020B0604020202020204" pitchFamily="34" charset="0"/>
                <a:cs typeface="Arial" panose="020B0604020202020204" pitchFamily="34" charset="0"/>
              </a:rPr>
            </a:br>
            <a:r>
              <a:rPr lang="en-US" sz="2800" dirty="0">
                <a:solidFill>
                  <a:srgbClr val="0070C0"/>
                </a:solidFill>
                <a:latin typeface="Arial" panose="020B0604020202020204" pitchFamily="34" charset="0"/>
                <a:cs typeface="Arial" panose="020B0604020202020204" pitchFamily="34" charset="0"/>
              </a:rPr>
              <a:t>pnelson@baaqmd.gov</a:t>
            </a:r>
          </a:p>
        </p:txBody>
      </p:sp>
    </p:spTree>
    <p:extLst>
      <p:ext uri="{BB962C8B-B14F-4D97-AF65-F5344CB8AC3E}">
        <p14:creationId xmlns:p14="http://schemas.microsoft.com/office/powerpoint/2010/main" val="736775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513</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Generator Rules and Regulation   City of Livermore </vt:lpstr>
      <vt:lpstr>Regulation 9 Rule 8 NITROGEN OXIDES AND CARBON MONOXIDE FROM STATIONARY INTERNAL COMBUSTION ENGINES </vt:lpstr>
      <vt:lpstr>PowerPoint Presentation</vt:lpstr>
      <vt:lpstr>PowerPoint Presentation</vt:lpstr>
      <vt:lpstr>PowerPoint Presentation</vt:lpstr>
      <vt:lpstr>PowerPoint Presentation</vt:lpstr>
      <vt:lpstr>Questions and Answers</vt:lpstr>
      <vt:lpstr>Peter Nelson  415 749-4979  pnelson@baaqmd.gov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Nelson</dc:creator>
  <cp:lastModifiedBy>Peter Nelson</cp:lastModifiedBy>
  <cp:revision>16</cp:revision>
  <dcterms:created xsi:type="dcterms:W3CDTF">2019-01-14T23:24:48Z</dcterms:created>
  <dcterms:modified xsi:type="dcterms:W3CDTF">2019-01-24T17:54:12Z</dcterms:modified>
</cp:coreProperties>
</file>